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62" r:id="rId6"/>
    <p:sldId id="265" r:id="rId7"/>
    <p:sldId id="266" r:id="rId8"/>
    <p:sldId id="264" r:id="rId9"/>
    <p:sldId id="268" r:id="rId10"/>
    <p:sldId id="267" r:id="rId11"/>
    <p:sldId id="278" r:id="rId12"/>
    <p:sldId id="270" r:id="rId13"/>
    <p:sldId id="269" r:id="rId14"/>
    <p:sldId id="271" r:id="rId15"/>
    <p:sldId id="272" r:id="rId16"/>
    <p:sldId id="276" r:id="rId17"/>
    <p:sldId id="274" r:id="rId18"/>
    <p:sldId id="277" r:id="rId19"/>
    <p:sldId id="275"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9D9DA-6C7C-467A-81AB-86B0D3FCF718}" v="2570" dt="2021-10-30T00:08:48.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90" autoAdjust="0"/>
  </p:normalViewPr>
  <p:slideViewPr>
    <p:cSldViewPr snapToGrid="0">
      <p:cViewPr>
        <p:scale>
          <a:sx n="70" d="100"/>
          <a:sy n="70" d="100"/>
        </p:scale>
        <p:origin x="53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ma King" userId="17f6e8b9b92c1c11" providerId="LiveId" clId="{BA99D9DA-6C7C-467A-81AB-86B0D3FCF718}"/>
    <pc:docChg chg="undo custSel addSld delSld modSld sldOrd modMainMaster">
      <pc:chgData name="Krisma King" userId="17f6e8b9b92c1c11" providerId="LiveId" clId="{BA99D9DA-6C7C-467A-81AB-86B0D3FCF718}" dt="2021-10-30T00:08:48.891" v="14739" actId="20577"/>
      <pc:docMkLst>
        <pc:docMk/>
      </pc:docMkLst>
      <pc:sldChg chg="modSp mod modTransition setBg modAnim">
        <pc:chgData name="Krisma King" userId="17f6e8b9b92c1c11" providerId="LiveId" clId="{BA99D9DA-6C7C-467A-81AB-86B0D3FCF718}" dt="2021-10-29T02:47:08.532" v="4544" actId="14100"/>
        <pc:sldMkLst>
          <pc:docMk/>
          <pc:sldMk cId="3549750676" sldId="256"/>
        </pc:sldMkLst>
        <pc:spChg chg="mod">
          <ac:chgData name="Krisma King" userId="17f6e8b9b92c1c11" providerId="LiveId" clId="{BA99D9DA-6C7C-467A-81AB-86B0D3FCF718}" dt="2021-10-29T02:47:08.532" v="4544" actId="14100"/>
          <ac:spMkLst>
            <pc:docMk/>
            <pc:sldMk cId="3549750676" sldId="256"/>
            <ac:spMk id="2" creationId="{AF6636B6-A233-459A-95E5-DFBD46F360BC}"/>
          </ac:spMkLst>
        </pc:spChg>
        <pc:spChg chg="mod">
          <ac:chgData name="Krisma King" userId="17f6e8b9b92c1c11" providerId="LiveId" clId="{BA99D9DA-6C7C-467A-81AB-86B0D3FCF718}" dt="2021-10-29T00:19:12.278" v="3288" actId="255"/>
          <ac:spMkLst>
            <pc:docMk/>
            <pc:sldMk cId="3549750676" sldId="256"/>
            <ac:spMk id="3" creationId="{516A0C15-5BB2-41A2-BD46-E18F635D59B0}"/>
          </ac:spMkLst>
        </pc:spChg>
        <pc:picChg chg="mod">
          <ac:chgData name="Krisma King" userId="17f6e8b9b92c1c11" providerId="LiveId" clId="{BA99D9DA-6C7C-467A-81AB-86B0D3FCF718}" dt="2021-10-29T00:09:22.475" v="3147" actId="1076"/>
          <ac:picMkLst>
            <pc:docMk/>
            <pc:sldMk cId="3549750676" sldId="256"/>
            <ac:picMk id="5" creationId="{9648A932-5E17-4859-9FE3-70EB96EA5C70}"/>
          </ac:picMkLst>
        </pc:picChg>
      </pc:sldChg>
      <pc:sldChg chg="addSp delSp modSp mod modTransition setBg modAnim">
        <pc:chgData name="Krisma King" userId="17f6e8b9b92c1c11" providerId="LiveId" clId="{BA99D9DA-6C7C-467A-81AB-86B0D3FCF718}" dt="2021-10-29T23:29:20.006" v="13966" actId="255"/>
        <pc:sldMkLst>
          <pc:docMk/>
          <pc:sldMk cId="2692957611" sldId="262"/>
        </pc:sldMkLst>
        <pc:spChg chg="mod">
          <ac:chgData name="Krisma King" userId="17f6e8b9b92c1c11" providerId="LiveId" clId="{BA99D9DA-6C7C-467A-81AB-86B0D3FCF718}" dt="2021-10-29T00:10:18.460" v="3155" actId="1076"/>
          <ac:spMkLst>
            <pc:docMk/>
            <pc:sldMk cId="2692957611" sldId="262"/>
            <ac:spMk id="2" creationId="{3312E85E-DDC7-4684-AF8D-342EF677FB0D}"/>
          </ac:spMkLst>
        </pc:spChg>
        <pc:spChg chg="add mod">
          <ac:chgData name="Krisma King" userId="17f6e8b9b92c1c11" providerId="LiveId" clId="{BA99D9DA-6C7C-467A-81AB-86B0D3FCF718}" dt="2021-10-29T23:29:20.006" v="13966" actId="255"/>
          <ac:spMkLst>
            <pc:docMk/>
            <pc:sldMk cId="2692957611" sldId="262"/>
            <ac:spMk id="5" creationId="{5ED69CCC-F24B-4F51-B313-45DD0E53F519}"/>
          </ac:spMkLst>
        </pc:spChg>
        <pc:spChg chg="add">
          <ac:chgData name="Krisma King" userId="17f6e8b9b92c1c11" providerId="LiveId" clId="{BA99D9DA-6C7C-467A-81AB-86B0D3FCF718}" dt="2021-10-28T23:23:20.650" v="3040" actId="26606"/>
          <ac:spMkLst>
            <pc:docMk/>
            <pc:sldMk cId="2692957611" sldId="262"/>
            <ac:spMk id="10" creationId="{229B61F6-561C-44B1-809D-51A2F295F329}"/>
          </ac:spMkLst>
        </pc:spChg>
        <pc:graphicFrameChg chg="del">
          <ac:chgData name="Krisma King" userId="17f6e8b9b92c1c11" providerId="LiveId" clId="{BA99D9DA-6C7C-467A-81AB-86B0D3FCF718}" dt="2021-10-24T14:35:15.254" v="101" actId="478"/>
          <ac:graphicFrameMkLst>
            <pc:docMk/>
            <pc:sldMk cId="2692957611" sldId="262"/>
            <ac:graphicFrameMk id="9" creationId="{CDAA796B-5E0C-4784-AC0C-18E4FB5F19E6}"/>
          </ac:graphicFrameMkLst>
        </pc:graphicFrameChg>
        <pc:picChg chg="mod">
          <ac:chgData name="Krisma King" userId="17f6e8b9b92c1c11" providerId="LiveId" clId="{BA99D9DA-6C7C-467A-81AB-86B0D3FCF718}" dt="2021-10-28T23:23:20.650" v="3040" actId="26606"/>
          <ac:picMkLst>
            <pc:docMk/>
            <pc:sldMk cId="2692957611" sldId="262"/>
            <ac:picMk id="4" creationId="{692B3DD6-F115-484E-A49B-A9F70B6E8A2E}"/>
          </ac:picMkLst>
        </pc:picChg>
      </pc:sldChg>
      <pc:sldChg chg="modSp new del mod modTransition">
        <pc:chgData name="Krisma King" userId="17f6e8b9b92c1c11" providerId="LiveId" clId="{BA99D9DA-6C7C-467A-81AB-86B0D3FCF718}" dt="2021-10-28T19:49:35.615" v="1700" actId="2696"/>
        <pc:sldMkLst>
          <pc:docMk/>
          <pc:sldMk cId="3953440597" sldId="263"/>
        </pc:sldMkLst>
        <pc:spChg chg="mod">
          <ac:chgData name="Krisma King" userId="17f6e8b9b92c1c11" providerId="LiveId" clId="{BA99D9DA-6C7C-467A-81AB-86B0D3FCF718}" dt="2021-10-24T21:02:27.798" v="121" actId="20577"/>
          <ac:spMkLst>
            <pc:docMk/>
            <pc:sldMk cId="3953440597" sldId="263"/>
            <ac:spMk id="2" creationId="{468D33B1-EA06-49EB-8DD3-55EA5BA8B88A}"/>
          </ac:spMkLst>
        </pc:spChg>
        <pc:spChg chg="mod">
          <ac:chgData name="Krisma King" userId="17f6e8b9b92c1c11" providerId="LiveId" clId="{BA99D9DA-6C7C-467A-81AB-86B0D3FCF718}" dt="2021-10-28T19:48:24.528" v="1699" actId="21"/>
          <ac:spMkLst>
            <pc:docMk/>
            <pc:sldMk cId="3953440597" sldId="263"/>
            <ac:spMk id="3" creationId="{3E9988D2-66FE-4FAE-B9C3-106239EBA55F}"/>
          </ac:spMkLst>
        </pc:spChg>
      </pc:sldChg>
      <pc:sldChg chg="addSp delSp modSp new mod modTransition setBg modAnim">
        <pc:chgData name="Krisma King" userId="17f6e8b9b92c1c11" providerId="LiveId" clId="{BA99D9DA-6C7C-467A-81AB-86B0D3FCF718}" dt="2021-10-29T23:33:02.184" v="14041" actId="20577"/>
        <pc:sldMkLst>
          <pc:docMk/>
          <pc:sldMk cId="3242033511" sldId="264"/>
        </pc:sldMkLst>
        <pc:spChg chg="mod">
          <ac:chgData name="Krisma King" userId="17f6e8b9b92c1c11" providerId="LiveId" clId="{BA99D9DA-6C7C-467A-81AB-86B0D3FCF718}" dt="2021-10-29T06:01:49.397" v="6594" actId="1076"/>
          <ac:spMkLst>
            <pc:docMk/>
            <pc:sldMk cId="3242033511" sldId="264"/>
            <ac:spMk id="2" creationId="{70A65BB8-ABA8-4708-93BE-088D7E537DF7}"/>
          </ac:spMkLst>
        </pc:spChg>
        <pc:spChg chg="del mod">
          <ac:chgData name="Krisma King" userId="17f6e8b9b92c1c11" providerId="LiveId" clId="{BA99D9DA-6C7C-467A-81AB-86B0D3FCF718}" dt="2021-10-29T04:26:01.014" v="5001" actId="26606"/>
          <ac:spMkLst>
            <pc:docMk/>
            <pc:sldMk cId="3242033511" sldId="264"/>
            <ac:spMk id="3" creationId="{DF0BEAE7-1280-4515-B43B-71BF973B6618}"/>
          </ac:spMkLst>
        </pc:spChg>
        <pc:spChg chg="add">
          <ac:chgData name="Krisma King" userId="17f6e8b9b92c1c11" providerId="LiveId" clId="{BA99D9DA-6C7C-467A-81AB-86B0D3FCF718}" dt="2021-10-29T04:26:01.014" v="5001" actId="26606"/>
          <ac:spMkLst>
            <pc:docMk/>
            <pc:sldMk cId="3242033511" sldId="264"/>
            <ac:spMk id="9" creationId="{619B3503-D505-49AA-97C1-B299D58DB436}"/>
          </ac:spMkLst>
        </pc:spChg>
        <pc:spChg chg="add">
          <ac:chgData name="Krisma King" userId="17f6e8b9b92c1c11" providerId="LiveId" clId="{BA99D9DA-6C7C-467A-81AB-86B0D3FCF718}" dt="2021-10-29T04:26:01.014" v="5001" actId="26606"/>
          <ac:spMkLst>
            <pc:docMk/>
            <pc:sldMk cId="3242033511" sldId="264"/>
            <ac:spMk id="11" creationId="{E39A2319-946A-4C65-9B7C-1F86E9B1B57C}"/>
          </ac:spMkLst>
        </pc:spChg>
        <pc:graphicFrameChg chg="add mod">
          <ac:chgData name="Krisma King" userId="17f6e8b9b92c1c11" providerId="LiveId" clId="{BA99D9DA-6C7C-467A-81AB-86B0D3FCF718}" dt="2021-10-29T23:33:02.184" v="14041" actId="20577"/>
          <ac:graphicFrameMkLst>
            <pc:docMk/>
            <pc:sldMk cId="3242033511" sldId="264"/>
            <ac:graphicFrameMk id="5" creationId="{36824298-3062-430B-A2C0-1E11B5B3D928}"/>
          </ac:graphicFrameMkLst>
        </pc:graphicFrameChg>
      </pc:sldChg>
      <pc:sldChg chg="addSp delSp modSp new mod ord modTransition setBg modAnim">
        <pc:chgData name="Krisma King" userId="17f6e8b9b92c1c11" providerId="LiveId" clId="{BA99D9DA-6C7C-467A-81AB-86B0D3FCF718}" dt="2021-10-29T23:25:36.419" v="13955" actId="20577"/>
        <pc:sldMkLst>
          <pc:docMk/>
          <pc:sldMk cId="1043523000" sldId="265"/>
        </pc:sldMkLst>
        <pc:spChg chg="mod">
          <ac:chgData name="Krisma King" userId="17f6e8b9b92c1c11" providerId="LiveId" clId="{BA99D9DA-6C7C-467A-81AB-86B0D3FCF718}" dt="2021-10-29T06:01:36.185" v="6592" actId="1076"/>
          <ac:spMkLst>
            <pc:docMk/>
            <pc:sldMk cId="1043523000" sldId="265"/>
            <ac:spMk id="2" creationId="{B7EB9B0F-8BB0-4571-9E9D-9C358221E531}"/>
          </ac:spMkLst>
        </pc:spChg>
        <pc:spChg chg="del mod">
          <ac:chgData name="Krisma King" userId="17f6e8b9b92c1c11" providerId="LiveId" clId="{BA99D9DA-6C7C-467A-81AB-86B0D3FCF718}" dt="2021-10-28T23:23:32.244" v="3041" actId="26606"/>
          <ac:spMkLst>
            <pc:docMk/>
            <pc:sldMk cId="1043523000" sldId="265"/>
            <ac:spMk id="3" creationId="{2A4F906D-AA26-4680-ADF7-8242DF3FD64B}"/>
          </ac:spMkLst>
        </pc:spChg>
        <pc:spChg chg="add">
          <ac:chgData name="Krisma King" userId="17f6e8b9b92c1c11" providerId="LiveId" clId="{BA99D9DA-6C7C-467A-81AB-86B0D3FCF718}" dt="2021-10-28T23:23:32.244" v="3041" actId="26606"/>
          <ac:spMkLst>
            <pc:docMk/>
            <pc:sldMk cId="1043523000" sldId="265"/>
            <ac:spMk id="9" creationId="{619B3503-D505-49AA-97C1-B299D58DB436}"/>
          </ac:spMkLst>
        </pc:spChg>
        <pc:spChg chg="add">
          <ac:chgData name="Krisma King" userId="17f6e8b9b92c1c11" providerId="LiveId" clId="{BA99D9DA-6C7C-467A-81AB-86B0D3FCF718}" dt="2021-10-28T23:23:32.244" v="3041" actId="26606"/>
          <ac:spMkLst>
            <pc:docMk/>
            <pc:sldMk cId="1043523000" sldId="265"/>
            <ac:spMk id="11" creationId="{E39A2319-946A-4C65-9B7C-1F86E9B1B57C}"/>
          </ac:spMkLst>
        </pc:spChg>
        <pc:graphicFrameChg chg="add mod modGraphic">
          <ac:chgData name="Krisma King" userId="17f6e8b9b92c1c11" providerId="LiveId" clId="{BA99D9DA-6C7C-467A-81AB-86B0D3FCF718}" dt="2021-10-29T23:25:36.419" v="13955" actId="20577"/>
          <ac:graphicFrameMkLst>
            <pc:docMk/>
            <pc:sldMk cId="1043523000" sldId="265"/>
            <ac:graphicFrameMk id="5" creationId="{A7D1C757-F062-419F-AC5E-F4A2BD2994EB}"/>
          </ac:graphicFrameMkLst>
        </pc:graphicFrameChg>
      </pc:sldChg>
      <pc:sldChg chg="addSp delSp modSp new mod modTransition setBg modAnim">
        <pc:chgData name="Krisma King" userId="17f6e8b9b92c1c11" providerId="LiveId" clId="{BA99D9DA-6C7C-467A-81AB-86B0D3FCF718}" dt="2021-10-29T23:30:51.733" v="13983" actId="20577"/>
        <pc:sldMkLst>
          <pc:docMk/>
          <pc:sldMk cId="3922942611" sldId="266"/>
        </pc:sldMkLst>
        <pc:spChg chg="mod">
          <ac:chgData name="Krisma King" userId="17f6e8b9b92c1c11" providerId="LiveId" clId="{BA99D9DA-6C7C-467A-81AB-86B0D3FCF718}" dt="2021-10-29T06:02:23.185" v="6597" actId="114"/>
          <ac:spMkLst>
            <pc:docMk/>
            <pc:sldMk cId="3922942611" sldId="266"/>
            <ac:spMk id="2" creationId="{C65D9C86-8C0F-42C2-B4B7-10C4373D6D4B}"/>
          </ac:spMkLst>
        </pc:spChg>
        <pc:spChg chg="del mod">
          <ac:chgData name="Krisma King" userId="17f6e8b9b92c1c11" providerId="LiveId" clId="{BA99D9DA-6C7C-467A-81AB-86B0D3FCF718}" dt="2021-10-29T01:15:29.370" v="3858" actId="26606"/>
          <ac:spMkLst>
            <pc:docMk/>
            <pc:sldMk cId="3922942611" sldId="266"/>
            <ac:spMk id="3" creationId="{0DB8ED91-3105-4E54-9194-338899A0C203}"/>
          </ac:spMkLst>
        </pc:spChg>
        <pc:spChg chg="add">
          <ac:chgData name="Krisma King" userId="17f6e8b9b92c1c11" providerId="LiveId" clId="{BA99D9DA-6C7C-467A-81AB-86B0D3FCF718}" dt="2021-10-29T01:15:29.370" v="3858" actId="26606"/>
          <ac:spMkLst>
            <pc:docMk/>
            <pc:sldMk cId="3922942611" sldId="266"/>
            <ac:spMk id="9" creationId="{619B3503-D505-49AA-97C1-B299D58DB436}"/>
          </ac:spMkLst>
        </pc:spChg>
        <pc:spChg chg="add">
          <ac:chgData name="Krisma King" userId="17f6e8b9b92c1c11" providerId="LiveId" clId="{BA99D9DA-6C7C-467A-81AB-86B0D3FCF718}" dt="2021-10-29T01:15:29.370" v="3858" actId="26606"/>
          <ac:spMkLst>
            <pc:docMk/>
            <pc:sldMk cId="3922942611" sldId="266"/>
            <ac:spMk id="11" creationId="{E39A2319-946A-4C65-9B7C-1F86E9B1B57C}"/>
          </ac:spMkLst>
        </pc:spChg>
        <pc:graphicFrameChg chg="add mod">
          <ac:chgData name="Krisma King" userId="17f6e8b9b92c1c11" providerId="LiveId" clId="{BA99D9DA-6C7C-467A-81AB-86B0D3FCF718}" dt="2021-10-29T23:30:51.733" v="13983" actId="20577"/>
          <ac:graphicFrameMkLst>
            <pc:docMk/>
            <pc:sldMk cId="3922942611" sldId="266"/>
            <ac:graphicFrameMk id="5" creationId="{8D025E2A-C29F-4967-BC2D-5380C36158BF}"/>
          </ac:graphicFrameMkLst>
        </pc:graphicFrameChg>
      </pc:sldChg>
      <pc:sldChg chg="addSp delSp modSp new mod modTransition setBg modAnim setClrOvrMap">
        <pc:chgData name="Krisma King" userId="17f6e8b9b92c1c11" providerId="LiveId" clId="{BA99D9DA-6C7C-467A-81AB-86B0D3FCF718}" dt="2021-10-29T23:34:21.837" v="14059" actId="20577"/>
        <pc:sldMkLst>
          <pc:docMk/>
          <pc:sldMk cId="3892030259" sldId="267"/>
        </pc:sldMkLst>
        <pc:spChg chg="mod ord">
          <ac:chgData name="Krisma King" userId="17f6e8b9b92c1c11" providerId="LiveId" clId="{BA99D9DA-6C7C-467A-81AB-86B0D3FCF718}" dt="2021-10-29T21:00:14.128" v="10637" actId="14100"/>
          <ac:spMkLst>
            <pc:docMk/>
            <pc:sldMk cId="3892030259" sldId="267"/>
            <ac:spMk id="2" creationId="{16D078DC-5128-41E2-B2BE-39E1DCD0DFD9}"/>
          </ac:spMkLst>
        </pc:spChg>
        <pc:spChg chg="mod ord">
          <ac:chgData name="Krisma King" userId="17f6e8b9b92c1c11" providerId="LiveId" clId="{BA99D9DA-6C7C-467A-81AB-86B0D3FCF718}" dt="2021-10-29T23:34:21.837" v="14059" actId="20577"/>
          <ac:spMkLst>
            <pc:docMk/>
            <pc:sldMk cId="3892030259" sldId="267"/>
            <ac:spMk id="3" creationId="{F09149E7-890E-4D11-B998-0ED9DE243F78}"/>
          </ac:spMkLst>
        </pc:spChg>
        <pc:spChg chg="add del">
          <ac:chgData name="Krisma King" userId="17f6e8b9b92c1c11" providerId="LiveId" clId="{BA99D9DA-6C7C-467A-81AB-86B0D3FCF718}" dt="2021-10-29T05:32:10.013" v="6419" actId="26606"/>
          <ac:spMkLst>
            <pc:docMk/>
            <pc:sldMk cId="3892030259" sldId="267"/>
            <ac:spMk id="7" creationId="{0F164E5A-ABC0-4A97-86CA-5F7C26615F3C}"/>
          </ac:spMkLst>
        </pc:spChg>
        <pc:spChg chg="add del">
          <ac:chgData name="Krisma King" userId="17f6e8b9b92c1c11" providerId="LiveId" clId="{BA99D9DA-6C7C-467A-81AB-86B0D3FCF718}" dt="2021-10-29T05:32:10.013" v="6419" actId="26606"/>
          <ac:spMkLst>
            <pc:docMk/>
            <pc:sldMk cId="3892030259" sldId="267"/>
            <ac:spMk id="8" creationId="{C2393E8D-D10F-4FE1-AC21-8B44BEB50089}"/>
          </ac:spMkLst>
        </pc:spChg>
        <pc:spChg chg="add del">
          <ac:chgData name="Krisma King" userId="17f6e8b9b92c1c11" providerId="LiveId" clId="{BA99D9DA-6C7C-467A-81AB-86B0D3FCF718}" dt="2021-10-29T05:32:41.550" v="6427" actId="26606"/>
          <ac:spMkLst>
            <pc:docMk/>
            <pc:sldMk cId="3892030259" sldId="267"/>
            <ac:spMk id="9" creationId="{97E60398-905F-436C-AB6F-00D742F6258D}"/>
          </ac:spMkLst>
        </pc:spChg>
        <pc:spChg chg="add del">
          <ac:chgData name="Krisma King" userId="17f6e8b9b92c1c11" providerId="LiveId" clId="{BA99D9DA-6C7C-467A-81AB-86B0D3FCF718}" dt="2021-10-29T05:25:17.254" v="6266" actId="26606"/>
          <ac:spMkLst>
            <pc:docMk/>
            <pc:sldMk cId="3892030259" sldId="267"/>
            <ac:spMk id="10" creationId="{05325879-C4B2-475E-B853-DC8F21A63351}"/>
          </ac:spMkLst>
        </pc:spChg>
        <pc:spChg chg="add del">
          <ac:chgData name="Krisma King" userId="17f6e8b9b92c1c11" providerId="LiveId" clId="{BA99D9DA-6C7C-467A-81AB-86B0D3FCF718}" dt="2021-10-29T05:32:13.826" v="6421" actId="26606"/>
          <ac:spMkLst>
            <pc:docMk/>
            <pc:sldMk cId="3892030259" sldId="267"/>
            <ac:spMk id="11" creationId="{229B61F6-561C-44B1-809D-51A2F295F329}"/>
          </ac:spMkLst>
        </pc:spChg>
        <pc:spChg chg="add del">
          <ac:chgData name="Krisma King" userId="17f6e8b9b92c1c11" providerId="LiveId" clId="{BA99D9DA-6C7C-467A-81AB-86B0D3FCF718}" dt="2021-10-29T05:25:17.254" v="6266" actId="26606"/>
          <ac:spMkLst>
            <pc:docMk/>
            <pc:sldMk cId="3892030259" sldId="267"/>
            <ac:spMk id="12" creationId="{012C085F-3B19-420D-902A-B55695F5036C}"/>
          </ac:spMkLst>
        </pc:spChg>
        <pc:spChg chg="add del">
          <ac:chgData name="Krisma King" userId="17f6e8b9b92c1c11" providerId="LiveId" clId="{BA99D9DA-6C7C-467A-81AB-86B0D3FCF718}" dt="2021-10-29T05:32:38.703" v="6423" actId="26606"/>
          <ac:spMkLst>
            <pc:docMk/>
            <pc:sldMk cId="3892030259" sldId="267"/>
            <ac:spMk id="13" creationId="{8D77D416-66F5-413A-9B46-6289471B36B6}"/>
          </ac:spMkLst>
        </pc:spChg>
        <pc:spChg chg="add del">
          <ac:chgData name="Krisma King" userId="17f6e8b9b92c1c11" providerId="LiveId" clId="{BA99D9DA-6C7C-467A-81AB-86B0D3FCF718}" dt="2021-10-29T05:25:17.223" v="6265" actId="26606"/>
          <ac:spMkLst>
            <pc:docMk/>
            <pc:sldMk cId="3892030259" sldId="267"/>
            <ac:spMk id="14" creationId="{B65AA217-8643-4EF0-A2C8-3FCEC6330896}"/>
          </ac:spMkLst>
        </pc:spChg>
        <pc:spChg chg="add del">
          <ac:chgData name="Krisma King" userId="17f6e8b9b92c1c11" providerId="LiveId" clId="{BA99D9DA-6C7C-467A-81AB-86B0D3FCF718}" dt="2021-10-29T05:25:17.223" v="6265" actId="26606"/>
          <ac:spMkLst>
            <pc:docMk/>
            <pc:sldMk cId="3892030259" sldId="267"/>
            <ac:spMk id="15" creationId="{04EADE6E-5A4D-4199-8CEF-F0461F081E64}"/>
          </ac:spMkLst>
        </pc:spChg>
        <pc:spChg chg="add del">
          <ac:chgData name="Krisma King" userId="17f6e8b9b92c1c11" providerId="LiveId" clId="{BA99D9DA-6C7C-467A-81AB-86B0D3FCF718}" dt="2021-10-29T05:32:49.228" v="6429" actId="26606"/>
          <ac:spMkLst>
            <pc:docMk/>
            <pc:sldMk cId="3892030259" sldId="267"/>
            <ac:spMk id="16" creationId="{59978B14-66BF-4EAF-A8C8-CDF3C8634AF2}"/>
          </ac:spMkLst>
        </pc:spChg>
        <pc:spChg chg="add del">
          <ac:chgData name="Krisma King" userId="17f6e8b9b92c1c11" providerId="LiveId" clId="{BA99D9DA-6C7C-467A-81AB-86B0D3FCF718}" dt="2021-10-29T05:24:55.940" v="6255" actId="26606"/>
          <ac:spMkLst>
            <pc:docMk/>
            <pc:sldMk cId="3892030259" sldId="267"/>
            <ac:spMk id="17" creationId="{04D65EFB-5E87-4639-A481-956B52E9D27C}"/>
          </ac:spMkLst>
        </pc:spChg>
        <pc:spChg chg="add del">
          <ac:chgData name="Krisma King" userId="17f6e8b9b92c1c11" providerId="LiveId" clId="{BA99D9DA-6C7C-467A-81AB-86B0D3FCF718}" dt="2021-10-29T05:32:50.814" v="6431" actId="26606"/>
          <ac:spMkLst>
            <pc:docMk/>
            <pc:sldMk cId="3892030259" sldId="267"/>
            <ac:spMk id="18" creationId="{8D77D416-66F5-413A-9B46-6289471B36B6}"/>
          </ac:spMkLst>
        </pc:spChg>
        <pc:spChg chg="add del">
          <ac:chgData name="Krisma King" userId="17f6e8b9b92c1c11" providerId="LiveId" clId="{BA99D9DA-6C7C-467A-81AB-86B0D3FCF718}" dt="2021-10-29T05:24:55.940" v="6255" actId="26606"/>
          <ac:spMkLst>
            <pc:docMk/>
            <pc:sldMk cId="3892030259" sldId="267"/>
            <ac:spMk id="19" creationId="{2A3781C0-206F-4038-93FF-4CDA80B1D99C}"/>
          </ac:spMkLst>
        </pc:spChg>
        <pc:spChg chg="add del">
          <ac:chgData name="Krisma King" userId="17f6e8b9b92c1c11" providerId="LiveId" clId="{BA99D9DA-6C7C-467A-81AB-86B0D3FCF718}" dt="2021-10-29T05:32:53.849" v="6433" actId="26606"/>
          <ac:spMkLst>
            <pc:docMk/>
            <pc:sldMk cId="3892030259" sldId="267"/>
            <ac:spMk id="20" creationId="{229B61F6-561C-44B1-809D-51A2F295F329}"/>
          </ac:spMkLst>
        </pc:spChg>
        <pc:spChg chg="add del">
          <ac:chgData name="Krisma King" userId="17f6e8b9b92c1c11" providerId="LiveId" clId="{BA99D9DA-6C7C-467A-81AB-86B0D3FCF718}" dt="2021-10-29T05:25:01.133" v="6257" actId="26606"/>
          <ac:spMkLst>
            <pc:docMk/>
            <pc:sldMk cId="3892030259" sldId="267"/>
            <ac:spMk id="21" creationId="{0F164E5A-ABC0-4A97-86CA-5F7C26615F3C}"/>
          </ac:spMkLst>
        </pc:spChg>
        <pc:spChg chg="add del">
          <ac:chgData name="Krisma King" userId="17f6e8b9b92c1c11" providerId="LiveId" clId="{BA99D9DA-6C7C-467A-81AB-86B0D3FCF718}" dt="2021-10-29T05:25:01.133" v="6257" actId="26606"/>
          <ac:spMkLst>
            <pc:docMk/>
            <pc:sldMk cId="3892030259" sldId="267"/>
            <ac:spMk id="22" creationId="{C2393E8D-D10F-4FE1-AC21-8B44BEB50089}"/>
          </ac:spMkLst>
        </pc:spChg>
        <pc:spChg chg="add del">
          <ac:chgData name="Krisma King" userId="17f6e8b9b92c1c11" providerId="LiveId" clId="{BA99D9DA-6C7C-467A-81AB-86B0D3FCF718}" dt="2021-10-29T05:32:59.625" v="6435" actId="26606"/>
          <ac:spMkLst>
            <pc:docMk/>
            <pc:sldMk cId="3892030259" sldId="267"/>
            <ac:spMk id="23" creationId="{6020E385-54F4-42F2-9A7E-7A8B8160EC60}"/>
          </ac:spMkLst>
        </pc:spChg>
        <pc:spChg chg="add del">
          <ac:chgData name="Krisma King" userId="17f6e8b9b92c1c11" providerId="LiveId" clId="{BA99D9DA-6C7C-467A-81AB-86B0D3FCF718}" dt="2021-10-29T05:32:59.625" v="6435" actId="26606"/>
          <ac:spMkLst>
            <pc:docMk/>
            <pc:sldMk cId="3892030259" sldId="267"/>
            <ac:spMk id="24" creationId="{B1B60728-8C3E-4908-96B8-23E96225950E}"/>
          </ac:spMkLst>
        </pc:spChg>
        <pc:spChg chg="add del">
          <ac:chgData name="Krisma King" userId="17f6e8b9b92c1c11" providerId="LiveId" clId="{BA99D9DA-6C7C-467A-81AB-86B0D3FCF718}" dt="2021-10-29T05:33:01.837" v="6437" actId="26606"/>
          <ac:spMkLst>
            <pc:docMk/>
            <pc:sldMk cId="3892030259" sldId="267"/>
            <ac:spMk id="26" creationId="{0F164E5A-ABC0-4A97-86CA-5F7C26615F3C}"/>
          </ac:spMkLst>
        </pc:spChg>
        <pc:spChg chg="add del">
          <ac:chgData name="Krisma King" userId="17f6e8b9b92c1c11" providerId="LiveId" clId="{BA99D9DA-6C7C-467A-81AB-86B0D3FCF718}" dt="2021-10-29T05:33:01.837" v="6437" actId="26606"/>
          <ac:spMkLst>
            <pc:docMk/>
            <pc:sldMk cId="3892030259" sldId="267"/>
            <ac:spMk id="27" creationId="{C2393E8D-D10F-4FE1-AC21-8B44BEB50089}"/>
          </ac:spMkLst>
        </pc:spChg>
        <pc:spChg chg="add del">
          <ac:chgData name="Krisma King" userId="17f6e8b9b92c1c11" providerId="LiveId" clId="{BA99D9DA-6C7C-467A-81AB-86B0D3FCF718}" dt="2021-10-29T05:33:11.309" v="6439" actId="26606"/>
          <ac:spMkLst>
            <pc:docMk/>
            <pc:sldMk cId="3892030259" sldId="267"/>
            <ac:spMk id="29" creationId="{04D65EFB-5E87-4639-A481-956B52E9D27C}"/>
          </ac:spMkLst>
        </pc:spChg>
        <pc:spChg chg="add del">
          <ac:chgData name="Krisma King" userId="17f6e8b9b92c1c11" providerId="LiveId" clId="{BA99D9DA-6C7C-467A-81AB-86B0D3FCF718}" dt="2021-10-29T05:33:11.309" v="6439" actId="26606"/>
          <ac:spMkLst>
            <pc:docMk/>
            <pc:sldMk cId="3892030259" sldId="267"/>
            <ac:spMk id="30" creationId="{2A3781C0-206F-4038-93FF-4CDA80B1D99C}"/>
          </ac:spMkLst>
        </pc:spChg>
        <pc:spChg chg="add">
          <ac:chgData name="Krisma King" userId="17f6e8b9b92c1c11" providerId="LiveId" clId="{BA99D9DA-6C7C-467A-81AB-86B0D3FCF718}" dt="2021-10-29T05:33:11.322" v="6440" actId="26606"/>
          <ac:spMkLst>
            <pc:docMk/>
            <pc:sldMk cId="3892030259" sldId="267"/>
            <ac:spMk id="32" creationId="{8D77D416-66F5-413A-9B46-6289471B36B6}"/>
          </ac:spMkLst>
        </pc:spChg>
        <pc:picChg chg="add mod ord">
          <ac:chgData name="Krisma King" userId="17f6e8b9b92c1c11" providerId="LiveId" clId="{BA99D9DA-6C7C-467A-81AB-86B0D3FCF718}" dt="2021-10-29T05:33:11.322" v="6440" actId="26606"/>
          <ac:picMkLst>
            <pc:docMk/>
            <pc:sldMk cId="3892030259" sldId="267"/>
            <ac:picMk id="5" creationId="{2378F2C0-86B7-4465-83B7-E23C1517CCD1}"/>
          </ac:picMkLst>
        </pc:picChg>
      </pc:sldChg>
      <pc:sldChg chg="addSp modSp new mod modTransition setBg modAnim">
        <pc:chgData name="Krisma King" userId="17f6e8b9b92c1c11" providerId="LiveId" clId="{BA99D9DA-6C7C-467A-81AB-86B0D3FCF718}" dt="2021-10-29T05:39:07.011" v="6474"/>
        <pc:sldMkLst>
          <pc:docMk/>
          <pc:sldMk cId="305609965" sldId="268"/>
        </pc:sldMkLst>
        <pc:spChg chg="mod">
          <ac:chgData name="Krisma King" userId="17f6e8b9b92c1c11" providerId="LiveId" clId="{BA99D9DA-6C7C-467A-81AB-86B0D3FCF718}" dt="2021-10-29T05:24:08.786" v="6251" actId="14100"/>
          <ac:spMkLst>
            <pc:docMk/>
            <pc:sldMk cId="305609965" sldId="268"/>
            <ac:spMk id="2" creationId="{EED91176-B24B-48F4-A2C2-3A7354C7D16E}"/>
          </ac:spMkLst>
        </pc:spChg>
        <pc:spChg chg="mod">
          <ac:chgData name="Krisma King" userId="17f6e8b9b92c1c11" providerId="LiveId" clId="{BA99D9DA-6C7C-467A-81AB-86B0D3FCF718}" dt="2021-10-29T05:24:28.089" v="6253" actId="2711"/>
          <ac:spMkLst>
            <pc:docMk/>
            <pc:sldMk cId="305609965" sldId="268"/>
            <ac:spMk id="3" creationId="{42F24CA4-82D5-4AE5-B8EB-0778D6E84720}"/>
          </ac:spMkLst>
        </pc:spChg>
        <pc:spChg chg="add">
          <ac:chgData name="Krisma King" userId="17f6e8b9b92c1c11" providerId="LiveId" clId="{BA99D9DA-6C7C-467A-81AB-86B0D3FCF718}" dt="2021-10-29T05:23:51.602" v="6249" actId="26606"/>
          <ac:spMkLst>
            <pc:docMk/>
            <pc:sldMk cId="305609965" sldId="268"/>
            <ac:spMk id="8" creationId="{BD4E11C7-7BD5-4045-AC27-3F529BEC73BA}"/>
          </ac:spMkLst>
        </pc:spChg>
        <pc:cxnChg chg="add">
          <ac:chgData name="Krisma King" userId="17f6e8b9b92c1c11" providerId="LiveId" clId="{BA99D9DA-6C7C-467A-81AB-86B0D3FCF718}" dt="2021-10-29T05:23:51.602" v="6249" actId="26606"/>
          <ac:cxnSpMkLst>
            <pc:docMk/>
            <pc:sldMk cId="305609965" sldId="268"/>
            <ac:cxnSpMk id="10" creationId="{21FCCE20-1E4F-44FF-87B4-379D391A2D12}"/>
          </ac:cxnSpMkLst>
        </pc:cxnChg>
      </pc:sldChg>
      <pc:sldChg chg="addSp delSp modSp new mod modTransition setBg modAnim">
        <pc:chgData name="Krisma King" userId="17f6e8b9b92c1c11" providerId="LiveId" clId="{BA99D9DA-6C7C-467A-81AB-86B0D3FCF718}" dt="2021-10-29T23:38:27.226" v="14076" actId="20577"/>
        <pc:sldMkLst>
          <pc:docMk/>
          <pc:sldMk cId="3685501298" sldId="269"/>
        </pc:sldMkLst>
        <pc:spChg chg="mod">
          <ac:chgData name="Krisma King" userId="17f6e8b9b92c1c11" providerId="LiveId" clId="{BA99D9DA-6C7C-467A-81AB-86B0D3FCF718}" dt="2021-10-29T17:39:25.217" v="8208" actId="122"/>
          <ac:spMkLst>
            <pc:docMk/>
            <pc:sldMk cId="3685501298" sldId="269"/>
            <ac:spMk id="2" creationId="{46CAD8F9-1B49-4BC4-9C0E-990B12A90EC4}"/>
          </ac:spMkLst>
        </pc:spChg>
        <pc:spChg chg="mod">
          <ac:chgData name="Krisma King" userId="17f6e8b9b92c1c11" providerId="LiveId" clId="{BA99D9DA-6C7C-467A-81AB-86B0D3FCF718}" dt="2021-10-29T23:38:27.226" v="14076" actId="20577"/>
          <ac:spMkLst>
            <pc:docMk/>
            <pc:sldMk cId="3685501298" sldId="269"/>
            <ac:spMk id="3" creationId="{FE7A8036-9190-4A01-B387-4566667DCEC4}"/>
          </ac:spMkLst>
        </pc:spChg>
        <pc:spChg chg="add">
          <ac:chgData name="Krisma King" userId="17f6e8b9b92c1c11" providerId="LiveId" clId="{BA99D9DA-6C7C-467A-81AB-86B0D3FCF718}" dt="2021-10-29T17:39:12.311" v="8206" actId="26606"/>
          <ac:spMkLst>
            <pc:docMk/>
            <pc:sldMk cId="3685501298" sldId="269"/>
            <ac:spMk id="8" creationId="{BD4E11C7-7BD5-4045-AC27-3F529BEC73BA}"/>
          </ac:spMkLst>
        </pc:spChg>
        <pc:picChg chg="add del">
          <ac:chgData name="Krisma King" userId="17f6e8b9b92c1c11" providerId="LiveId" clId="{BA99D9DA-6C7C-467A-81AB-86B0D3FCF718}" dt="2021-10-29T17:39:12.286" v="8205" actId="26606"/>
          <ac:picMkLst>
            <pc:docMk/>
            <pc:sldMk cId="3685501298" sldId="269"/>
            <ac:picMk id="5" creationId="{4314F475-D7A1-4170-85E4-6E34606E9137}"/>
          </ac:picMkLst>
        </pc:picChg>
        <pc:cxnChg chg="add">
          <ac:chgData name="Krisma King" userId="17f6e8b9b92c1c11" providerId="LiveId" clId="{BA99D9DA-6C7C-467A-81AB-86B0D3FCF718}" dt="2021-10-29T17:39:12.311" v="8206" actId="26606"/>
          <ac:cxnSpMkLst>
            <pc:docMk/>
            <pc:sldMk cId="3685501298" sldId="269"/>
            <ac:cxnSpMk id="10" creationId="{21FCCE20-1E4F-44FF-87B4-379D391A2D12}"/>
          </ac:cxnSpMkLst>
        </pc:cxnChg>
      </pc:sldChg>
      <pc:sldChg chg="addSp modSp new mod modTransition setBg modAnim">
        <pc:chgData name="Krisma King" userId="17f6e8b9b92c1c11" providerId="LiveId" clId="{BA99D9DA-6C7C-467A-81AB-86B0D3FCF718}" dt="2021-10-29T23:36:22.486" v="14061" actId="20577"/>
        <pc:sldMkLst>
          <pc:docMk/>
          <pc:sldMk cId="1236601271" sldId="270"/>
        </pc:sldMkLst>
        <pc:spChg chg="mod">
          <ac:chgData name="Krisma King" userId="17f6e8b9b92c1c11" providerId="LiveId" clId="{BA99D9DA-6C7C-467A-81AB-86B0D3FCF718}" dt="2021-10-29T17:33:20.623" v="8147" actId="14100"/>
          <ac:spMkLst>
            <pc:docMk/>
            <pc:sldMk cId="1236601271" sldId="270"/>
            <ac:spMk id="2" creationId="{09A5A701-30B3-4395-899B-413F9C295E8B}"/>
          </ac:spMkLst>
        </pc:spChg>
        <pc:spChg chg="mod">
          <ac:chgData name="Krisma King" userId="17f6e8b9b92c1c11" providerId="LiveId" clId="{BA99D9DA-6C7C-467A-81AB-86B0D3FCF718}" dt="2021-10-29T23:36:09.739" v="14060" actId="20577"/>
          <ac:spMkLst>
            <pc:docMk/>
            <pc:sldMk cId="1236601271" sldId="270"/>
            <ac:spMk id="3" creationId="{3307A892-C27B-43E4-9600-12D04FEAD8EA}"/>
          </ac:spMkLst>
        </pc:spChg>
        <pc:spChg chg="add">
          <ac:chgData name="Krisma King" userId="17f6e8b9b92c1c11" providerId="LiveId" clId="{BA99D9DA-6C7C-467A-81AB-86B0D3FCF718}" dt="2021-10-29T17:28:40.829" v="8026" actId="26606"/>
          <ac:spMkLst>
            <pc:docMk/>
            <pc:sldMk cId="1236601271" sldId="270"/>
            <ac:spMk id="8" creationId="{BD4E11C7-7BD5-4045-AC27-3F529BEC73BA}"/>
          </ac:spMkLst>
        </pc:spChg>
        <pc:cxnChg chg="add">
          <ac:chgData name="Krisma King" userId="17f6e8b9b92c1c11" providerId="LiveId" clId="{BA99D9DA-6C7C-467A-81AB-86B0D3FCF718}" dt="2021-10-29T17:28:40.829" v="8026" actId="26606"/>
          <ac:cxnSpMkLst>
            <pc:docMk/>
            <pc:sldMk cId="1236601271" sldId="270"/>
            <ac:cxnSpMk id="10" creationId="{21FCCE20-1E4F-44FF-87B4-379D391A2D12}"/>
          </ac:cxnSpMkLst>
        </pc:cxnChg>
      </pc:sldChg>
      <pc:sldChg chg="addSp delSp modSp new mod modTransition setBg setClrOvrMap">
        <pc:chgData name="Krisma King" userId="17f6e8b9b92c1c11" providerId="LiveId" clId="{BA99D9DA-6C7C-467A-81AB-86B0D3FCF718}" dt="2021-10-29T18:31:09.623" v="8274" actId="26606"/>
        <pc:sldMkLst>
          <pc:docMk/>
          <pc:sldMk cId="2037692439" sldId="271"/>
        </pc:sldMkLst>
        <pc:spChg chg="del">
          <ac:chgData name="Krisma King" userId="17f6e8b9b92c1c11" providerId="LiveId" clId="{BA99D9DA-6C7C-467A-81AB-86B0D3FCF718}" dt="2021-10-29T17:47:49.065" v="8235" actId="478"/>
          <ac:spMkLst>
            <pc:docMk/>
            <pc:sldMk cId="2037692439" sldId="271"/>
            <ac:spMk id="2" creationId="{81488E91-6213-4BDA-8D9A-D2082602B18B}"/>
          </ac:spMkLst>
        </pc:spChg>
        <pc:spChg chg="del">
          <ac:chgData name="Krisma King" userId="17f6e8b9b92c1c11" providerId="LiveId" clId="{BA99D9DA-6C7C-467A-81AB-86B0D3FCF718}" dt="2021-10-29T17:47:17.287" v="8228" actId="931"/>
          <ac:spMkLst>
            <pc:docMk/>
            <pc:sldMk cId="2037692439" sldId="271"/>
            <ac:spMk id="3" creationId="{F73DC68C-0446-4086-81F3-603764E1C3F9}"/>
          </ac:spMkLst>
        </pc:spChg>
        <pc:spChg chg="add del">
          <ac:chgData name="Krisma King" userId="17f6e8b9b92c1c11" providerId="LiveId" clId="{BA99D9DA-6C7C-467A-81AB-86B0D3FCF718}" dt="2021-10-29T17:50:27.041" v="8253" actId="26606"/>
          <ac:spMkLst>
            <pc:docMk/>
            <pc:sldMk cId="2037692439" sldId="271"/>
            <ac:spMk id="11" creationId="{7D7B5BF4-CAF4-4F9D-A7DD-8C8C949D123D}"/>
          </ac:spMkLst>
        </pc:spChg>
        <pc:spChg chg="add del">
          <ac:chgData name="Krisma King" userId="17f6e8b9b92c1c11" providerId="LiveId" clId="{BA99D9DA-6C7C-467A-81AB-86B0D3FCF718}" dt="2021-10-29T17:50:17.416" v="8251" actId="26606"/>
          <ac:spMkLst>
            <pc:docMk/>
            <pc:sldMk cId="2037692439" sldId="271"/>
            <ac:spMk id="12" creationId="{ACA3AF8D-9F64-4840-B3FF-E1827FAB4E46}"/>
          </ac:spMkLst>
        </pc:spChg>
        <pc:spChg chg="add del">
          <ac:chgData name="Krisma King" userId="17f6e8b9b92c1c11" providerId="LiveId" clId="{BA99D9DA-6C7C-467A-81AB-86B0D3FCF718}" dt="2021-10-29T17:50:17.416" v="8251" actId="26606"/>
          <ac:spMkLst>
            <pc:docMk/>
            <pc:sldMk cId="2037692439" sldId="271"/>
            <ac:spMk id="14" creationId="{E73529FF-7E95-4F8E-9A3C-AC3BB5A8CDB1}"/>
          </ac:spMkLst>
        </pc:spChg>
        <pc:spChg chg="add del">
          <ac:chgData name="Krisma King" userId="17f6e8b9b92c1c11" providerId="LiveId" clId="{BA99D9DA-6C7C-467A-81AB-86B0D3FCF718}" dt="2021-10-29T17:50:17.416" v="8251" actId="26606"/>
          <ac:spMkLst>
            <pc:docMk/>
            <pc:sldMk cId="2037692439" sldId="271"/>
            <ac:spMk id="16" creationId="{D0220781-FF2B-4601-BC6C-A265696B495B}"/>
          </ac:spMkLst>
        </pc:spChg>
        <pc:spChg chg="add del">
          <ac:chgData name="Krisma King" userId="17f6e8b9b92c1c11" providerId="LiveId" clId="{BA99D9DA-6C7C-467A-81AB-86B0D3FCF718}" dt="2021-10-29T17:50:17.416" v="8251" actId="26606"/>
          <ac:spMkLst>
            <pc:docMk/>
            <pc:sldMk cId="2037692439" sldId="271"/>
            <ac:spMk id="18" creationId="{982B4389-7BDE-4887-86D9-F56DCE70BDCA}"/>
          </ac:spMkLst>
        </pc:spChg>
        <pc:spChg chg="add del">
          <ac:chgData name="Krisma King" userId="17f6e8b9b92c1c11" providerId="LiveId" clId="{BA99D9DA-6C7C-467A-81AB-86B0D3FCF718}" dt="2021-10-29T17:50:17.416" v="8251" actId="26606"/>
          <ac:spMkLst>
            <pc:docMk/>
            <pc:sldMk cId="2037692439" sldId="271"/>
            <ac:spMk id="20" creationId="{4FD9A70F-49ED-4A20-81E7-37B1D50776A1}"/>
          </ac:spMkLst>
        </pc:spChg>
        <pc:spChg chg="add del">
          <ac:chgData name="Krisma King" userId="17f6e8b9b92c1c11" providerId="LiveId" clId="{BA99D9DA-6C7C-467A-81AB-86B0D3FCF718}" dt="2021-10-29T17:50:17.416" v="8251" actId="26606"/>
          <ac:spMkLst>
            <pc:docMk/>
            <pc:sldMk cId="2037692439" sldId="271"/>
            <ac:spMk id="22" creationId="{A57E9342-5FA5-4394-81C2-F3698A05B09D}"/>
          </ac:spMkLst>
        </pc:spChg>
        <pc:spChg chg="add del">
          <ac:chgData name="Krisma King" userId="17f6e8b9b92c1c11" providerId="LiveId" clId="{BA99D9DA-6C7C-467A-81AB-86B0D3FCF718}" dt="2021-10-29T17:50:17.416" v="8251" actId="26606"/>
          <ac:spMkLst>
            <pc:docMk/>
            <pc:sldMk cId="2037692439" sldId="271"/>
            <ac:spMk id="24" creationId="{E0D2C31D-4953-4132-BE1E-E40414699A2A}"/>
          </ac:spMkLst>
        </pc:spChg>
        <pc:spChg chg="add del">
          <ac:chgData name="Krisma King" userId="17f6e8b9b92c1c11" providerId="LiveId" clId="{BA99D9DA-6C7C-467A-81AB-86B0D3FCF718}" dt="2021-10-29T17:50:27.041" v="8253" actId="26606"/>
          <ac:spMkLst>
            <pc:docMk/>
            <pc:sldMk cId="2037692439" sldId="271"/>
            <ac:spMk id="26" creationId="{593A179E-9739-4A6A-BFC0-9792A47FF15B}"/>
          </ac:spMkLst>
        </pc:spChg>
        <pc:spChg chg="add del">
          <ac:chgData name="Krisma King" userId="17f6e8b9b92c1c11" providerId="LiveId" clId="{BA99D9DA-6C7C-467A-81AB-86B0D3FCF718}" dt="2021-10-29T17:50:27.041" v="8253" actId="26606"/>
          <ac:spMkLst>
            <pc:docMk/>
            <pc:sldMk cId="2037692439" sldId="271"/>
            <ac:spMk id="27" creationId="{64B5D730-0F03-4E18-B5E2-A3AFEE4CB1D0}"/>
          </ac:spMkLst>
        </pc:spChg>
        <pc:spChg chg="add del">
          <ac:chgData name="Krisma King" userId="17f6e8b9b92c1c11" providerId="LiveId" clId="{BA99D9DA-6C7C-467A-81AB-86B0D3FCF718}" dt="2021-10-29T17:50:27.041" v="8253" actId="26606"/>
          <ac:spMkLst>
            <pc:docMk/>
            <pc:sldMk cId="2037692439" sldId="271"/>
            <ac:spMk id="28" creationId="{99BCAAE7-0794-4AF7-8A50-AB589BEC99E0}"/>
          </ac:spMkLst>
        </pc:spChg>
        <pc:spChg chg="add del">
          <ac:chgData name="Krisma King" userId="17f6e8b9b92c1c11" providerId="LiveId" clId="{BA99D9DA-6C7C-467A-81AB-86B0D3FCF718}" dt="2021-10-29T17:50:27.041" v="8253" actId="26606"/>
          <ac:spMkLst>
            <pc:docMk/>
            <pc:sldMk cId="2037692439" sldId="271"/>
            <ac:spMk id="29" creationId="{89D3435D-9A48-4791-925E-91DC45F7930C}"/>
          </ac:spMkLst>
        </pc:spChg>
        <pc:spChg chg="add del">
          <ac:chgData name="Krisma King" userId="17f6e8b9b92c1c11" providerId="LiveId" clId="{BA99D9DA-6C7C-467A-81AB-86B0D3FCF718}" dt="2021-10-29T17:50:27.041" v="8253" actId="26606"/>
          <ac:spMkLst>
            <pc:docMk/>
            <pc:sldMk cId="2037692439" sldId="271"/>
            <ac:spMk id="30" creationId="{D1D20898-4E05-4678-AF40-ADD3390C0669}"/>
          </ac:spMkLst>
        </pc:spChg>
        <pc:spChg chg="add del">
          <ac:chgData name="Krisma King" userId="17f6e8b9b92c1c11" providerId="LiveId" clId="{BA99D9DA-6C7C-467A-81AB-86B0D3FCF718}" dt="2021-10-29T18:31:09.623" v="8274" actId="26606"/>
          <ac:spMkLst>
            <pc:docMk/>
            <pc:sldMk cId="2037692439" sldId="271"/>
            <ac:spMk id="32" creationId="{B2AB7522-7B5A-4667-B4CE-FF4511F67C4F}"/>
          </ac:spMkLst>
        </pc:spChg>
        <pc:spChg chg="add del">
          <ac:chgData name="Krisma King" userId="17f6e8b9b92c1c11" providerId="LiveId" clId="{BA99D9DA-6C7C-467A-81AB-86B0D3FCF718}" dt="2021-10-29T18:31:09.623" v="8274" actId="26606"/>
          <ac:spMkLst>
            <pc:docMk/>
            <pc:sldMk cId="2037692439" sldId="271"/>
            <ac:spMk id="33" creationId="{9194795D-B8C2-4A00-B413-6229026FA33D}"/>
          </ac:spMkLst>
        </pc:spChg>
        <pc:spChg chg="add">
          <ac:chgData name="Krisma King" userId="17f6e8b9b92c1c11" providerId="LiveId" clId="{BA99D9DA-6C7C-467A-81AB-86B0D3FCF718}" dt="2021-10-29T18:31:09.623" v="8274" actId="26606"/>
          <ac:spMkLst>
            <pc:docMk/>
            <pc:sldMk cId="2037692439" sldId="271"/>
            <ac:spMk id="39" creationId="{307F2FE0-D668-4B04-9987-A4A7F337D597}"/>
          </ac:spMkLst>
        </pc:spChg>
        <pc:spChg chg="add">
          <ac:chgData name="Krisma King" userId="17f6e8b9b92c1c11" providerId="LiveId" clId="{BA99D9DA-6C7C-467A-81AB-86B0D3FCF718}" dt="2021-10-29T18:31:09.623" v="8274" actId="26606"/>
          <ac:spMkLst>
            <pc:docMk/>
            <pc:sldMk cId="2037692439" sldId="271"/>
            <ac:spMk id="41" creationId="{89870262-5A2A-445D-8276-9FE47CEC4ED9}"/>
          </ac:spMkLst>
        </pc:spChg>
        <pc:picChg chg="add mod ord">
          <ac:chgData name="Krisma King" userId="17f6e8b9b92c1c11" providerId="LiveId" clId="{BA99D9DA-6C7C-467A-81AB-86B0D3FCF718}" dt="2021-10-29T18:31:09.623" v="8274" actId="26606"/>
          <ac:picMkLst>
            <pc:docMk/>
            <pc:sldMk cId="2037692439" sldId="271"/>
            <ac:picMk id="5" creationId="{739EC2D0-DB64-4456-BAEF-44E058424304}"/>
          </ac:picMkLst>
        </pc:picChg>
        <pc:picChg chg="add mod">
          <ac:chgData name="Krisma King" userId="17f6e8b9b92c1c11" providerId="LiveId" clId="{BA99D9DA-6C7C-467A-81AB-86B0D3FCF718}" dt="2021-10-29T18:31:09.623" v="8274" actId="26606"/>
          <ac:picMkLst>
            <pc:docMk/>
            <pc:sldMk cId="2037692439" sldId="271"/>
            <ac:picMk id="7" creationId="{22D66AD7-6BB8-436B-A642-74D00EB12169}"/>
          </ac:picMkLst>
        </pc:picChg>
        <pc:cxnChg chg="add del">
          <ac:chgData name="Krisma King" userId="17f6e8b9b92c1c11" providerId="LiveId" clId="{BA99D9DA-6C7C-467A-81AB-86B0D3FCF718}" dt="2021-10-29T18:31:09.623" v="8274" actId="26606"/>
          <ac:cxnSpMkLst>
            <pc:docMk/>
            <pc:sldMk cId="2037692439" sldId="271"/>
            <ac:cxnSpMk id="34" creationId="{B4BC2C78-1754-48E2-8E67-7CDA48F854B1}"/>
          </ac:cxnSpMkLst>
        </pc:cxnChg>
      </pc:sldChg>
      <pc:sldChg chg="addSp delSp modSp new mod modTransition setBg setClrOvrMap">
        <pc:chgData name="Krisma King" userId="17f6e8b9b92c1c11" providerId="LiveId" clId="{BA99D9DA-6C7C-467A-81AB-86B0D3FCF718}" dt="2021-10-29T20:28:32.992" v="9685" actId="14100"/>
        <pc:sldMkLst>
          <pc:docMk/>
          <pc:sldMk cId="441844509" sldId="272"/>
        </pc:sldMkLst>
        <pc:spChg chg="del">
          <ac:chgData name="Krisma King" userId="17f6e8b9b92c1c11" providerId="LiveId" clId="{BA99D9DA-6C7C-467A-81AB-86B0D3FCF718}" dt="2021-10-29T18:30:09.411" v="8265" actId="478"/>
          <ac:spMkLst>
            <pc:docMk/>
            <pc:sldMk cId="441844509" sldId="272"/>
            <ac:spMk id="2" creationId="{6F23997B-96BB-4821-A2CC-DB0AEB889B5A}"/>
          </ac:spMkLst>
        </pc:spChg>
        <pc:spChg chg="del">
          <ac:chgData name="Krisma King" userId="17f6e8b9b92c1c11" providerId="LiveId" clId="{BA99D9DA-6C7C-467A-81AB-86B0D3FCF718}" dt="2021-10-29T18:30:17.215" v="8266" actId="931"/>
          <ac:spMkLst>
            <pc:docMk/>
            <pc:sldMk cId="441844509" sldId="272"/>
            <ac:spMk id="3" creationId="{62211A8A-B1E4-4C94-B6FD-4A8F9BC0EDB7}"/>
          </ac:spMkLst>
        </pc:spChg>
        <pc:spChg chg="add del mod">
          <ac:chgData name="Krisma King" userId="17f6e8b9b92c1c11" providerId="LiveId" clId="{BA99D9DA-6C7C-467A-81AB-86B0D3FCF718}" dt="2021-10-29T18:32:06.831" v="8280" actId="931"/>
          <ac:spMkLst>
            <pc:docMk/>
            <pc:sldMk cId="441844509" sldId="272"/>
            <ac:spMk id="7" creationId="{AE01AE39-D866-4F8B-8DF4-993F44D690F7}"/>
          </ac:spMkLst>
        </pc:spChg>
        <pc:spChg chg="add del mod">
          <ac:chgData name="Krisma King" userId="17f6e8b9b92c1c11" providerId="LiveId" clId="{BA99D9DA-6C7C-467A-81AB-86B0D3FCF718}" dt="2021-10-29T18:43:49.534" v="8305" actId="931"/>
          <ac:spMkLst>
            <pc:docMk/>
            <pc:sldMk cId="441844509" sldId="272"/>
            <ac:spMk id="11" creationId="{D5059108-6D3C-419D-847A-9562982F581A}"/>
          </ac:spMkLst>
        </pc:spChg>
        <pc:spChg chg="add del">
          <ac:chgData name="Krisma King" userId="17f6e8b9b92c1c11" providerId="LiveId" clId="{BA99D9DA-6C7C-467A-81AB-86B0D3FCF718}" dt="2021-10-29T18:34:43.315" v="8300" actId="26606"/>
          <ac:spMkLst>
            <pc:docMk/>
            <pc:sldMk cId="441844509" sldId="272"/>
            <ac:spMk id="13" creationId="{9FFFEF19-4FD5-4E70-99AC-BE3E4C4A08F2}"/>
          </ac:spMkLst>
        </pc:spChg>
        <pc:spChg chg="add del">
          <ac:chgData name="Krisma King" userId="17f6e8b9b92c1c11" providerId="LiveId" clId="{BA99D9DA-6C7C-467A-81AB-86B0D3FCF718}" dt="2021-10-29T18:34:43.315" v="8300" actId="26606"/>
          <ac:spMkLst>
            <pc:docMk/>
            <pc:sldMk cId="441844509" sldId="272"/>
            <ac:spMk id="16" creationId="{05325879-C4B2-475E-B853-DC8F21A63351}"/>
          </ac:spMkLst>
        </pc:spChg>
        <pc:spChg chg="add del mod">
          <ac:chgData name="Krisma King" userId="17f6e8b9b92c1c11" providerId="LiveId" clId="{BA99D9DA-6C7C-467A-81AB-86B0D3FCF718}" dt="2021-10-29T19:43:19.159" v="8785" actId="931"/>
          <ac:spMkLst>
            <pc:docMk/>
            <pc:sldMk cId="441844509" sldId="272"/>
            <ac:spMk id="17" creationId="{92611EC7-3787-42A0-9257-E419D26FE12E}"/>
          </ac:spMkLst>
        </pc:spChg>
        <pc:spChg chg="add del">
          <ac:chgData name="Krisma King" userId="17f6e8b9b92c1c11" providerId="LiveId" clId="{BA99D9DA-6C7C-467A-81AB-86B0D3FCF718}" dt="2021-10-29T18:34:43.315" v="8300" actId="26606"/>
          <ac:spMkLst>
            <pc:docMk/>
            <pc:sldMk cId="441844509" sldId="272"/>
            <ac:spMk id="18" creationId="{012C085F-3B19-420D-902A-B55695F5036C}"/>
          </ac:spMkLst>
        </pc:spChg>
        <pc:spChg chg="add del mod">
          <ac:chgData name="Krisma King" userId="17f6e8b9b92c1c11" providerId="LiveId" clId="{BA99D9DA-6C7C-467A-81AB-86B0D3FCF718}" dt="2021-10-29T19:57:23.476" v="8910" actId="931"/>
          <ac:spMkLst>
            <pc:docMk/>
            <pc:sldMk cId="441844509" sldId="272"/>
            <ac:spMk id="22" creationId="{28E9A5D0-9233-40AC-93D7-097AB6952B67}"/>
          </ac:spMkLst>
        </pc:spChg>
        <pc:spChg chg="add del">
          <ac:chgData name="Krisma King" userId="17f6e8b9b92c1c11" providerId="LiveId" clId="{BA99D9DA-6C7C-467A-81AB-86B0D3FCF718}" dt="2021-10-29T18:34:38.846" v="8297" actId="26606"/>
          <ac:spMkLst>
            <pc:docMk/>
            <pc:sldMk cId="441844509" sldId="272"/>
            <ac:spMk id="23" creationId="{96F4A75A-AE6E-48E5-8C9B-62D0A953E31B}"/>
          </ac:spMkLst>
        </pc:spChg>
        <pc:spChg chg="add del">
          <ac:chgData name="Krisma King" userId="17f6e8b9b92c1c11" providerId="LiveId" clId="{BA99D9DA-6C7C-467A-81AB-86B0D3FCF718}" dt="2021-10-29T18:34:38.846" v="8297" actId="26606"/>
          <ac:spMkLst>
            <pc:docMk/>
            <pc:sldMk cId="441844509" sldId="272"/>
            <ac:spMk id="25" creationId="{5FE0DFF3-0858-4641-9E40-6BE7ACCC4F0D}"/>
          </ac:spMkLst>
        </pc:spChg>
        <pc:spChg chg="add del mod">
          <ac:chgData name="Krisma King" userId="17f6e8b9b92c1c11" providerId="LiveId" clId="{BA99D9DA-6C7C-467A-81AB-86B0D3FCF718}" dt="2021-10-29T20:28:17.003" v="9679" actId="931"/>
          <ac:spMkLst>
            <pc:docMk/>
            <pc:sldMk cId="441844509" sldId="272"/>
            <ac:spMk id="28" creationId="{4B5A6C5C-7122-48DF-90B6-6F273E0012F2}"/>
          </ac:spMkLst>
        </pc:spChg>
        <pc:spChg chg="add del">
          <ac:chgData name="Krisma King" userId="17f6e8b9b92c1c11" providerId="LiveId" clId="{BA99D9DA-6C7C-467A-81AB-86B0D3FCF718}" dt="2021-10-29T18:34:37.273" v="8295" actId="26606"/>
          <ac:spMkLst>
            <pc:docMk/>
            <pc:sldMk cId="441844509" sldId="272"/>
            <ac:spMk id="29" creationId="{948F38C3-D015-4035-91DB-F580BFBF59FA}"/>
          </ac:spMkLst>
        </pc:spChg>
        <pc:spChg chg="add del">
          <ac:chgData name="Krisma King" userId="17f6e8b9b92c1c11" providerId="LiveId" clId="{BA99D9DA-6C7C-467A-81AB-86B0D3FCF718}" dt="2021-10-29T18:34:37.273" v="8295" actId="26606"/>
          <ac:spMkLst>
            <pc:docMk/>
            <pc:sldMk cId="441844509" sldId="272"/>
            <ac:spMk id="32" creationId="{4A079BE1-ED93-4445-AD4A-0D67109702E7}"/>
          </ac:spMkLst>
        </pc:spChg>
        <pc:spChg chg="add del">
          <ac:chgData name="Krisma King" userId="17f6e8b9b92c1c11" providerId="LiveId" clId="{BA99D9DA-6C7C-467A-81AB-86B0D3FCF718}" dt="2021-10-29T18:34:37.273" v="8295" actId="26606"/>
          <ac:spMkLst>
            <pc:docMk/>
            <pc:sldMk cId="441844509" sldId="272"/>
            <ac:spMk id="34" creationId="{3F6C79BF-A4E0-4CC8-952B-C736485CAFF4}"/>
          </ac:spMkLst>
        </pc:spChg>
        <pc:picChg chg="add del mod">
          <ac:chgData name="Krisma King" userId="17f6e8b9b92c1c11" providerId="LiveId" clId="{BA99D9DA-6C7C-467A-81AB-86B0D3FCF718}" dt="2021-10-29T18:31:55.137" v="8279" actId="478"/>
          <ac:picMkLst>
            <pc:docMk/>
            <pc:sldMk cId="441844509" sldId="272"/>
            <ac:picMk id="5" creationId="{A7744CFD-7E5D-4B55-9559-DC976E941878}"/>
          </ac:picMkLst>
        </pc:picChg>
        <pc:picChg chg="add del mod">
          <ac:chgData name="Krisma King" userId="17f6e8b9b92c1c11" providerId="LiveId" clId="{BA99D9DA-6C7C-467A-81AB-86B0D3FCF718}" dt="2021-10-29T18:43:42.827" v="8304" actId="478"/>
          <ac:picMkLst>
            <pc:docMk/>
            <pc:sldMk cId="441844509" sldId="272"/>
            <ac:picMk id="9" creationId="{DACAC307-3B38-4216-A467-6BC5457CAC68}"/>
          </ac:picMkLst>
        </pc:picChg>
        <pc:picChg chg="add del mod">
          <ac:chgData name="Krisma King" userId="17f6e8b9b92c1c11" providerId="LiveId" clId="{BA99D9DA-6C7C-467A-81AB-86B0D3FCF718}" dt="2021-10-29T19:43:06.628" v="8784" actId="478"/>
          <ac:picMkLst>
            <pc:docMk/>
            <pc:sldMk cId="441844509" sldId="272"/>
            <ac:picMk id="14" creationId="{76913340-B749-45F7-A8A7-44AE1F0D67BC}"/>
          </ac:picMkLst>
        </pc:picChg>
        <pc:picChg chg="add del mod">
          <ac:chgData name="Krisma King" userId="17f6e8b9b92c1c11" providerId="LiveId" clId="{BA99D9DA-6C7C-467A-81AB-86B0D3FCF718}" dt="2021-10-29T19:55:01.931" v="8909" actId="478"/>
          <ac:picMkLst>
            <pc:docMk/>
            <pc:sldMk cId="441844509" sldId="272"/>
            <ac:picMk id="20" creationId="{367AC1B9-C9F5-414E-AF17-C402E6D7284C}"/>
          </ac:picMkLst>
        </pc:picChg>
        <pc:picChg chg="add del mod">
          <ac:chgData name="Krisma King" userId="17f6e8b9b92c1c11" providerId="LiveId" clId="{BA99D9DA-6C7C-467A-81AB-86B0D3FCF718}" dt="2021-10-29T20:28:04.024" v="9678" actId="478"/>
          <ac:picMkLst>
            <pc:docMk/>
            <pc:sldMk cId="441844509" sldId="272"/>
            <ac:picMk id="26" creationId="{C0FF5C06-E398-4FE3-89BC-05930FF52463}"/>
          </ac:picMkLst>
        </pc:picChg>
        <pc:picChg chg="add mod">
          <ac:chgData name="Krisma King" userId="17f6e8b9b92c1c11" providerId="LiveId" clId="{BA99D9DA-6C7C-467A-81AB-86B0D3FCF718}" dt="2021-10-29T20:28:32.992" v="9685" actId="14100"/>
          <ac:picMkLst>
            <pc:docMk/>
            <pc:sldMk cId="441844509" sldId="272"/>
            <ac:picMk id="31" creationId="{C1A61164-AAC4-44C5-B64D-BDA591020E48}"/>
          </ac:picMkLst>
        </pc:picChg>
      </pc:sldChg>
      <pc:sldChg chg="addSp delSp modSp new del mod modTransition">
        <pc:chgData name="Krisma King" userId="17f6e8b9b92c1c11" providerId="LiveId" clId="{BA99D9DA-6C7C-467A-81AB-86B0D3FCF718}" dt="2021-10-29T20:20:23.243" v="9665" actId="47"/>
        <pc:sldMkLst>
          <pc:docMk/>
          <pc:sldMk cId="848644360" sldId="273"/>
        </pc:sldMkLst>
        <pc:spChg chg="del">
          <ac:chgData name="Krisma King" userId="17f6e8b9b92c1c11" providerId="LiveId" clId="{BA99D9DA-6C7C-467A-81AB-86B0D3FCF718}" dt="2021-10-29T19:12:47.651" v="8315" actId="478"/>
          <ac:spMkLst>
            <pc:docMk/>
            <pc:sldMk cId="848644360" sldId="273"/>
            <ac:spMk id="2" creationId="{54A0E929-E395-4D37-B0B4-AE4EA19BE9A4}"/>
          </ac:spMkLst>
        </pc:spChg>
        <pc:spChg chg="del">
          <ac:chgData name="Krisma King" userId="17f6e8b9b92c1c11" providerId="LiveId" clId="{BA99D9DA-6C7C-467A-81AB-86B0D3FCF718}" dt="2021-10-29T19:12:55.823" v="8316" actId="931"/>
          <ac:spMkLst>
            <pc:docMk/>
            <pc:sldMk cId="848644360" sldId="273"/>
            <ac:spMk id="3" creationId="{09B18C22-8801-47F7-AAFF-ED34ADE1A610}"/>
          </ac:spMkLst>
        </pc:spChg>
        <pc:picChg chg="add mod">
          <ac:chgData name="Krisma King" userId="17f6e8b9b92c1c11" providerId="LiveId" clId="{BA99D9DA-6C7C-467A-81AB-86B0D3FCF718}" dt="2021-10-29T19:13:23.585" v="8324" actId="14100"/>
          <ac:picMkLst>
            <pc:docMk/>
            <pc:sldMk cId="848644360" sldId="273"/>
            <ac:picMk id="5" creationId="{D1D458E0-C3DF-447D-BBFE-F6E813F5595E}"/>
          </ac:picMkLst>
        </pc:picChg>
      </pc:sldChg>
      <pc:sldChg chg="addSp delSp modSp new mod modTransition setBg modAnim">
        <pc:chgData name="Krisma King" userId="17f6e8b9b92c1c11" providerId="LiveId" clId="{BA99D9DA-6C7C-467A-81AB-86B0D3FCF718}" dt="2021-10-29T23:28:05.219" v="13961" actId="12"/>
        <pc:sldMkLst>
          <pc:docMk/>
          <pc:sldMk cId="419200452" sldId="274"/>
        </pc:sldMkLst>
        <pc:spChg chg="mod">
          <ac:chgData name="Krisma King" userId="17f6e8b9b92c1c11" providerId="LiveId" clId="{BA99D9DA-6C7C-467A-81AB-86B0D3FCF718}" dt="2021-10-29T20:31:16.967" v="9780" actId="26606"/>
          <ac:spMkLst>
            <pc:docMk/>
            <pc:sldMk cId="419200452" sldId="274"/>
            <ac:spMk id="2" creationId="{813DBE56-B9A8-4E3D-B1E2-41661F3A55F1}"/>
          </ac:spMkLst>
        </pc:spChg>
        <pc:spChg chg="mod">
          <ac:chgData name="Krisma King" userId="17f6e8b9b92c1c11" providerId="LiveId" clId="{BA99D9DA-6C7C-467A-81AB-86B0D3FCF718}" dt="2021-10-29T23:28:05.219" v="13961" actId="12"/>
          <ac:spMkLst>
            <pc:docMk/>
            <pc:sldMk cId="419200452" sldId="274"/>
            <ac:spMk id="3" creationId="{1161C36E-F030-4719-A1B6-FFF92E495210}"/>
          </ac:spMkLst>
        </pc:spChg>
        <pc:spChg chg="add del">
          <ac:chgData name="Krisma King" userId="17f6e8b9b92c1c11" providerId="LiveId" clId="{BA99D9DA-6C7C-467A-81AB-86B0D3FCF718}" dt="2021-10-29T20:31:16.967" v="9780" actId="26606"/>
          <ac:spMkLst>
            <pc:docMk/>
            <pc:sldMk cId="419200452" sldId="274"/>
            <ac:spMk id="8" creationId="{BD4E11C7-7BD5-4045-AC27-3F529BEC73BA}"/>
          </ac:spMkLst>
        </pc:spChg>
        <pc:spChg chg="add del">
          <ac:chgData name="Krisma King" userId="17f6e8b9b92c1c11" providerId="LiveId" clId="{BA99D9DA-6C7C-467A-81AB-86B0D3FCF718}" dt="2021-10-29T20:31:16.967" v="9780" actId="26606"/>
          <ac:spMkLst>
            <pc:docMk/>
            <pc:sldMk cId="419200452" sldId="274"/>
            <ac:spMk id="15" creationId="{BD4E11C7-7BD5-4045-AC27-3F529BEC73BA}"/>
          </ac:spMkLst>
        </pc:spChg>
        <pc:cxnChg chg="add del">
          <ac:chgData name="Krisma King" userId="17f6e8b9b92c1c11" providerId="LiveId" clId="{BA99D9DA-6C7C-467A-81AB-86B0D3FCF718}" dt="2021-10-29T20:31:16.967" v="9780" actId="26606"/>
          <ac:cxnSpMkLst>
            <pc:docMk/>
            <pc:sldMk cId="419200452" sldId="274"/>
            <ac:cxnSpMk id="10" creationId="{21FCCE20-1E4F-44FF-87B4-379D391A2D12}"/>
          </ac:cxnSpMkLst>
        </pc:cxnChg>
        <pc:cxnChg chg="add del">
          <ac:chgData name="Krisma King" userId="17f6e8b9b92c1c11" providerId="LiveId" clId="{BA99D9DA-6C7C-467A-81AB-86B0D3FCF718}" dt="2021-10-29T20:31:16.967" v="9780" actId="26606"/>
          <ac:cxnSpMkLst>
            <pc:docMk/>
            <pc:sldMk cId="419200452" sldId="274"/>
            <ac:cxnSpMk id="17" creationId="{21FCCE20-1E4F-44FF-87B4-379D391A2D12}"/>
          </ac:cxnSpMkLst>
        </pc:cxnChg>
      </pc:sldChg>
      <pc:sldChg chg="addSp modSp new mod modTransition setBg modAnim">
        <pc:chgData name="Krisma King" userId="17f6e8b9b92c1c11" providerId="LiveId" clId="{BA99D9DA-6C7C-467A-81AB-86B0D3FCF718}" dt="2021-10-30T00:08:48.891" v="14739" actId="20577"/>
        <pc:sldMkLst>
          <pc:docMk/>
          <pc:sldMk cId="643354860" sldId="275"/>
        </pc:sldMkLst>
        <pc:spChg chg="mod">
          <ac:chgData name="Krisma King" userId="17f6e8b9b92c1c11" providerId="LiveId" clId="{BA99D9DA-6C7C-467A-81AB-86B0D3FCF718}" dt="2021-10-29T21:56:50.664" v="13796" actId="255"/>
          <ac:spMkLst>
            <pc:docMk/>
            <pc:sldMk cId="643354860" sldId="275"/>
            <ac:spMk id="2" creationId="{1373A716-5918-4782-AEA0-CDDC0F048CB6}"/>
          </ac:spMkLst>
        </pc:spChg>
        <pc:spChg chg="mod">
          <ac:chgData name="Krisma King" userId="17f6e8b9b92c1c11" providerId="LiveId" clId="{BA99D9DA-6C7C-467A-81AB-86B0D3FCF718}" dt="2021-10-30T00:08:48.891" v="14739" actId="20577"/>
          <ac:spMkLst>
            <pc:docMk/>
            <pc:sldMk cId="643354860" sldId="275"/>
            <ac:spMk id="3" creationId="{4056447C-44DD-42FB-BF84-14237C605780}"/>
          </ac:spMkLst>
        </pc:spChg>
        <pc:spChg chg="add">
          <ac:chgData name="Krisma King" userId="17f6e8b9b92c1c11" providerId="LiveId" clId="{BA99D9DA-6C7C-467A-81AB-86B0D3FCF718}" dt="2021-10-29T21:56:40.964" v="13794" actId="26606"/>
          <ac:spMkLst>
            <pc:docMk/>
            <pc:sldMk cId="643354860" sldId="275"/>
            <ac:spMk id="8" creationId="{BD4E11C7-7BD5-4045-AC27-3F529BEC73BA}"/>
          </ac:spMkLst>
        </pc:spChg>
        <pc:cxnChg chg="add">
          <ac:chgData name="Krisma King" userId="17f6e8b9b92c1c11" providerId="LiveId" clId="{BA99D9DA-6C7C-467A-81AB-86B0D3FCF718}" dt="2021-10-29T21:56:40.964" v="13794" actId="26606"/>
          <ac:cxnSpMkLst>
            <pc:docMk/>
            <pc:sldMk cId="643354860" sldId="275"/>
            <ac:cxnSpMk id="10" creationId="{21FCCE20-1E4F-44FF-87B4-379D391A2D12}"/>
          </ac:cxnSpMkLst>
        </pc:cxnChg>
      </pc:sldChg>
      <pc:sldChg chg="addSp delSp modSp new mod modTransition">
        <pc:chgData name="Krisma King" userId="17f6e8b9b92c1c11" providerId="LiveId" clId="{BA99D9DA-6C7C-467A-81AB-86B0D3FCF718}" dt="2021-10-29T20:28:49.159" v="9686"/>
        <pc:sldMkLst>
          <pc:docMk/>
          <pc:sldMk cId="3376659612" sldId="276"/>
        </pc:sldMkLst>
        <pc:spChg chg="del mod">
          <ac:chgData name="Krisma King" userId="17f6e8b9b92c1c11" providerId="LiveId" clId="{BA99D9DA-6C7C-467A-81AB-86B0D3FCF718}" dt="2021-10-29T20:25:39.735" v="9668" actId="478"/>
          <ac:spMkLst>
            <pc:docMk/>
            <pc:sldMk cId="3376659612" sldId="276"/>
            <ac:spMk id="2" creationId="{01CE2B51-2D1B-4820-922A-B09D0458FEEE}"/>
          </ac:spMkLst>
        </pc:spChg>
        <pc:spChg chg="del">
          <ac:chgData name="Krisma King" userId="17f6e8b9b92c1c11" providerId="LiveId" clId="{BA99D9DA-6C7C-467A-81AB-86B0D3FCF718}" dt="2021-10-29T20:25:50.706" v="9669" actId="931"/>
          <ac:spMkLst>
            <pc:docMk/>
            <pc:sldMk cId="3376659612" sldId="276"/>
            <ac:spMk id="3" creationId="{00D6585B-A371-429E-B4C8-F2569C24123A}"/>
          </ac:spMkLst>
        </pc:spChg>
        <pc:picChg chg="add mod">
          <ac:chgData name="Krisma King" userId="17f6e8b9b92c1c11" providerId="LiveId" clId="{BA99D9DA-6C7C-467A-81AB-86B0D3FCF718}" dt="2021-10-29T20:26:13.477" v="9676" actId="14100"/>
          <ac:picMkLst>
            <pc:docMk/>
            <pc:sldMk cId="3376659612" sldId="276"/>
            <ac:picMk id="5" creationId="{4C6F3238-A6B2-4364-B4FD-40A623F80632}"/>
          </ac:picMkLst>
        </pc:picChg>
      </pc:sldChg>
      <pc:sldChg chg="addSp modSp new mod modTransition setBg modAnim">
        <pc:chgData name="Krisma King" userId="17f6e8b9b92c1c11" providerId="LiveId" clId="{BA99D9DA-6C7C-467A-81AB-86B0D3FCF718}" dt="2021-10-29T23:57:12.267" v="14308" actId="20577"/>
        <pc:sldMkLst>
          <pc:docMk/>
          <pc:sldMk cId="1098787777" sldId="277"/>
        </pc:sldMkLst>
        <pc:spChg chg="mod">
          <ac:chgData name="Krisma King" userId="17f6e8b9b92c1c11" providerId="LiveId" clId="{BA99D9DA-6C7C-467A-81AB-86B0D3FCF718}" dt="2021-10-29T21:15:51.772" v="11312" actId="255"/>
          <ac:spMkLst>
            <pc:docMk/>
            <pc:sldMk cId="1098787777" sldId="277"/>
            <ac:spMk id="2" creationId="{887C0C9A-1B3C-4A75-804A-2CFF83651180}"/>
          </ac:spMkLst>
        </pc:spChg>
        <pc:spChg chg="mod">
          <ac:chgData name="Krisma King" userId="17f6e8b9b92c1c11" providerId="LiveId" clId="{BA99D9DA-6C7C-467A-81AB-86B0D3FCF718}" dt="2021-10-29T23:57:12.267" v="14308" actId="20577"/>
          <ac:spMkLst>
            <pc:docMk/>
            <pc:sldMk cId="1098787777" sldId="277"/>
            <ac:spMk id="3" creationId="{A0F17ECB-F780-42F6-AA3E-54370A2BE15E}"/>
          </ac:spMkLst>
        </pc:spChg>
        <pc:spChg chg="add">
          <ac:chgData name="Krisma King" userId="17f6e8b9b92c1c11" providerId="LiveId" clId="{BA99D9DA-6C7C-467A-81AB-86B0D3FCF718}" dt="2021-10-29T21:15:41.042" v="11310" actId="26606"/>
          <ac:spMkLst>
            <pc:docMk/>
            <pc:sldMk cId="1098787777" sldId="277"/>
            <ac:spMk id="8" creationId="{BD4E11C7-7BD5-4045-AC27-3F529BEC73BA}"/>
          </ac:spMkLst>
        </pc:spChg>
        <pc:cxnChg chg="add">
          <ac:chgData name="Krisma King" userId="17f6e8b9b92c1c11" providerId="LiveId" clId="{BA99D9DA-6C7C-467A-81AB-86B0D3FCF718}" dt="2021-10-29T21:15:41.042" v="11310" actId="26606"/>
          <ac:cxnSpMkLst>
            <pc:docMk/>
            <pc:sldMk cId="1098787777" sldId="277"/>
            <ac:cxnSpMk id="10" creationId="{21FCCE20-1E4F-44FF-87B4-379D391A2D12}"/>
          </ac:cxnSpMkLst>
        </pc:cxnChg>
      </pc:sldChg>
      <pc:sldChg chg="addSp modSp new mod modTransition setBg modAnim">
        <pc:chgData name="Krisma King" userId="17f6e8b9b92c1c11" providerId="LiveId" clId="{BA99D9DA-6C7C-467A-81AB-86B0D3FCF718}" dt="2021-10-29T23:26:54.398" v="13957" actId="12"/>
        <pc:sldMkLst>
          <pc:docMk/>
          <pc:sldMk cId="591139224" sldId="278"/>
        </pc:sldMkLst>
        <pc:spChg chg="mod">
          <ac:chgData name="Krisma King" userId="17f6e8b9b92c1c11" providerId="LiveId" clId="{BA99D9DA-6C7C-467A-81AB-86B0D3FCF718}" dt="2021-10-29T21:07:18.473" v="10822" actId="122"/>
          <ac:spMkLst>
            <pc:docMk/>
            <pc:sldMk cId="591139224" sldId="278"/>
            <ac:spMk id="2" creationId="{3A89E7EE-F6B1-47A2-81A8-01A41B02408C}"/>
          </ac:spMkLst>
        </pc:spChg>
        <pc:spChg chg="mod">
          <ac:chgData name="Krisma King" userId="17f6e8b9b92c1c11" providerId="LiveId" clId="{BA99D9DA-6C7C-467A-81AB-86B0D3FCF718}" dt="2021-10-29T23:26:54.398" v="13957" actId="12"/>
          <ac:spMkLst>
            <pc:docMk/>
            <pc:sldMk cId="591139224" sldId="278"/>
            <ac:spMk id="3" creationId="{345C0195-1DD1-4FA8-B202-3BD1DE600578}"/>
          </ac:spMkLst>
        </pc:spChg>
        <pc:spChg chg="add">
          <ac:chgData name="Krisma King" userId="17f6e8b9b92c1c11" providerId="LiveId" clId="{BA99D9DA-6C7C-467A-81AB-86B0D3FCF718}" dt="2021-10-29T21:07:10.069" v="10821" actId="26606"/>
          <ac:spMkLst>
            <pc:docMk/>
            <pc:sldMk cId="591139224" sldId="278"/>
            <ac:spMk id="8" creationId="{BD4E11C7-7BD5-4045-AC27-3F529BEC73BA}"/>
          </ac:spMkLst>
        </pc:spChg>
        <pc:cxnChg chg="add">
          <ac:chgData name="Krisma King" userId="17f6e8b9b92c1c11" providerId="LiveId" clId="{BA99D9DA-6C7C-467A-81AB-86B0D3FCF718}" dt="2021-10-29T21:07:10.069" v="10821" actId="26606"/>
          <ac:cxnSpMkLst>
            <pc:docMk/>
            <pc:sldMk cId="591139224" sldId="278"/>
            <ac:cxnSpMk id="10" creationId="{21FCCE20-1E4F-44FF-87B4-379D391A2D12}"/>
          </ac:cxnSpMkLst>
        </pc:cxnChg>
      </pc:sldChg>
      <pc:sldChg chg="modSp new mod modTransition modAnim">
        <pc:chgData name="Krisma King" userId="17f6e8b9b92c1c11" providerId="LiveId" clId="{BA99D9DA-6C7C-467A-81AB-86B0D3FCF718}" dt="2021-10-29T23:28:28.228" v="13964" actId="12"/>
        <pc:sldMkLst>
          <pc:docMk/>
          <pc:sldMk cId="449449825" sldId="279"/>
        </pc:sldMkLst>
        <pc:spChg chg="mod">
          <ac:chgData name="Krisma King" userId="17f6e8b9b92c1c11" providerId="LiveId" clId="{BA99D9DA-6C7C-467A-81AB-86B0D3FCF718}" dt="2021-10-29T21:55:04.584" v="13766" actId="1076"/>
          <ac:spMkLst>
            <pc:docMk/>
            <pc:sldMk cId="449449825" sldId="279"/>
            <ac:spMk id="2" creationId="{AAB261CC-CC35-4438-9683-76DC09E2E1B3}"/>
          </ac:spMkLst>
        </pc:spChg>
        <pc:spChg chg="mod">
          <ac:chgData name="Krisma King" userId="17f6e8b9b92c1c11" providerId="LiveId" clId="{BA99D9DA-6C7C-467A-81AB-86B0D3FCF718}" dt="2021-10-29T23:28:28.228" v="13964" actId="12"/>
          <ac:spMkLst>
            <pc:docMk/>
            <pc:sldMk cId="449449825" sldId="279"/>
            <ac:spMk id="3" creationId="{7027200B-517A-4FF3-8434-7AB629F106C3}"/>
          </ac:spMkLst>
        </pc:spChg>
      </pc:sldChg>
      <pc:sldChg chg="delSp modSp new mod modTransition">
        <pc:chgData name="Krisma King" userId="17f6e8b9b92c1c11" providerId="LiveId" clId="{BA99D9DA-6C7C-467A-81AB-86B0D3FCF718}" dt="2021-10-29T21:58:53.260" v="13808"/>
        <pc:sldMkLst>
          <pc:docMk/>
          <pc:sldMk cId="114236670" sldId="280"/>
        </pc:sldMkLst>
        <pc:spChg chg="del">
          <ac:chgData name="Krisma King" userId="17f6e8b9b92c1c11" providerId="LiveId" clId="{BA99D9DA-6C7C-467A-81AB-86B0D3FCF718}" dt="2021-10-29T21:56:11.891" v="13781" actId="478"/>
          <ac:spMkLst>
            <pc:docMk/>
            <pc:sldMk cId="114236670" sldId="280"/>
            <ac:spMk id="2" creationId="{1E8C8B95-387E-41A1-9B59-3ABDC7A6F570}"/>
          </ac:spMkLst>
        </pc:spChg>
        <pc:spChg chg="mod">
          <ac:chgData name="Krisma King" userId="17f6e8b9b92c1c11" providerId="LiveId" clId="{BA99D9DA-6C7C-467A-81AB-86B0D3FCF718}" dt="2021-10-29T21:58:37.036" v="13807" actId="5793"/>
          <ac:spMkLst>
            <pc:docMk/>
            <pc:sldMk cId="114236670" sldId="280"/>
            <ac:spMk id="3" creationId="{CB4EC38F-E464-4CDF-B748-B560C93AECD9}"/>
          </ac:spMkLst>
        </pc:spChg>
      </pc:sldChg>
      <pc:sldMasterChg chg="setBg modSldLayout">
        <pc:chgData name="Krisma King" userId="17f6e8b9b92c1c11" providerId="LiveId" clId="{BA99D9DA-6C7C-467A-81AB-86B0D3FCF718}" dt="2021-10-28T23:22:18.791" v="3038"/>
        <pc:sldMasterMkLst>
          <pc:docMk/>
          <pc:sldMasterMk cId="0" sldId="2147483648"/>
        </pc:sldMasterMkLst>
        <pc:sldLayoutChg chg="setBg">
          <pc:chgData name="Krisma King" userId="17f6e8b9b92c1c11" providerId="LiveId" clId="{BA99D9DA-6C7C-467A-81AB-86B0D3FCF718}" dt="2021-10-28T23:22:18.791" v="3038"/>
          <pc:sldLayoutMkLst>
            <pc:docMk/>
            <pc:sldMasterMk cId="0" sldId="2147483648"/>
            <pc:sldLayoutMk cId="0" sldId="2147483649"/>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0"/>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1"/>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2"/>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3"/>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4"/>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5"/>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6"/>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7"/>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8"/>
          </pc:sldLayoutMkLst>
        </pc:sldLayoutChg>
        <pc:sldLayoutChg chg="setBg">
          <pc:chgData name="Krisma King" userId="17f6e8b9b92c1c11" providerId="LiveId" clId="{BA99D9DA-6C7C-467A-81AB-86B0D3FCF718}" dt="2021-10-28T23:22:18.791" v="3038"/>
          <pc:sldLayoutMkLst>
            <pc:docMk/>
            <pc:sldMasterMk cId="0" sldId="2147483648"/>
            <pc:sldLayoutMk cId="0" sldId="2147483659"/>
          </pc:sldLayoutMkLst>
        </pc:sldLayoutChg>
        <pc:sldLayoutChg chg="setBg">
          <pc:chgData name="Krisma King" userId="17f6e8b9b92c1c11" providerId="LiveId" clId="{BA99D9DA-6C7C-467A-81AB-86B0D3FCF718}" dt="2021-10-28T23:22:18.791" v="3038"/>
          <pc:sldLayoutMkLst>
            <pc:docMk/>
            <pc:sldMasterMk cId="0" sldId="2147483648"/>
            <pc:sldLayoutMk cId="0" sldId="2147483660"/>
          </pc:sldLayoutMkLst>
        </pc:sldLayoutChg>
        <pc:sldLayoutChg chg="setBg">
          <pc:chgData name="Krisma King" userId="17f6e8b9b92c1c11" providerId="LiveId" clId="{BA99D9DA-6C7C-467A-81AB-86B0D3FCF718}" dt="2021-10-28T23:22:18.791" v="3038"/>
          <pc:sldLayoutMkLst>
            <pc:docMk/>
            <pc:sldMasterMk cId="0" sldId="2147483648"/>
            <pc:sldLayoutMk cId="0" sldId="2147483661"/>
          </pc:sldLayoutMkLst>
        </pc:sldLayoutChg>
        <pc:sldLayoutChg chg="setBg">
          <pc:chgData name="Krisma King" userId="17f6e8b9b92c1c11" providerId="LiveId" clId="{BA99D9DA-6C7C-467A-81AB-86B0D3FCF718}" dt="2021-10-28T23:22:18.791" v="3038"/>
          <pc:sldLayoutMkLst>
            <pc:docMk/>
            <pc:sldMasterMk cId="0" sldId="2147483648"/>
            <pc:sldLayoutMk cId="0" sldId="2147483663"/>
          </pc:sldLayoutMkLst>
        </pc:sldLayoutChg>
        <pc:sldLayoutChg chg="setBg">
          <pc:chgData name="Krisma King" userId="17f6e8b9b92c1c11" providerId="LiveId" clId="{BA99D9DA-6C7C-467A-81AB-86B0D3FCF718}" dt="2021-10-28T23:22:18.791" v="3038"/>
          <pc:sldLayoutMkLst>
            <pc:docMk/>
            <pc:sldMasterMk cId="0" sldId="2147483648"/>
            <pc:sldLayoutMk cId="0" sldId="2147483666"/>
          </pc:sldLayoutMkLst>
        </pc:sldLayoutChg>
        <pc:sldLayoutChg chg="setBg">
          <pc:chgData name="Krisma King" userId="17f6e8b9b92c1c11" providerId="LiveId" clId="{BA99D9DA-6C7C-467A-81AB-86B0D3FCF718}" dt="2021-10-28T23:22:18.791" v="3038"/>
          <pc:sldLayoutMkLst>
            <pc:docMk/>
            <pc:sldMasterMk cId="0" sldId="2147483648"/>
            <pc:sldLayoutMk cId="0" sldId="2147483667"/>
          </pc:sldLayoutMkLst>
        </pc:sldLayoutChg>
        <pc:sldLayoutChg chg="setBg">
          <pc:chgData name="Krisma King" userId="17f6e8b9b92c1c11" providerId="LiveId" clId="{BA99D9DA-6C7C-467A-81AB-86B0D3FCF718}" dt="2021-10-28T23:22:18.791" v="3038"/>
          <pc:sldLayoutMkLst>
            <pc:docMk/>
            <pc:sldMasterMk cId="0" sldId="2147483648"/>
            <pc:sldLayoutMk cId="0" sldId="214748366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B4815-8951-44E2-92EE-22588BE28C1A}"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7E57365-BFB6-4BD0-93C8-40845A376B77}">
      <dgm:prSet custT="1"/>
      <dgm:spPr/>
      <dgm:t>
        <a:bodyPr/>
        <a:lstStyle/>
        <a:p>
          <a:r>
            <a:rPr lang="en-US" sz="2800" dirty="0"/>
            <a:t>Interest in climate change was piqued with the United States rejoining the Paris climate agreement earlier this year</a:t>
          </a:r>
        </a:p>
      </dgm:t>
    </dgm:pt>
    <dgm:pt modelId="{F14D3966-95FB-4059-9037-9DD94D1AA21E}" type="parTrans" cxnId="{F03D12B2-39AB-4A8D-8831-4D22EA9BDB7B}">
      <dgm:prSet/>
      <dgm:spPr/>
      <dgm:t>
        <a:bodyPr/>
        <a:lstStyle/>
        <a:p>
          <a:endParaRPr lang="en-US"/>
        </a:p>
      </dgm:t>
    </dgm:pt>
    <dgm:pt modelId="{1EE58019-7532-4085-80B0-21ECE469174C}" type="sibTrans" cxnId="{F03D12B2-39AB-4A8D-8831-4D22EA9BDB7B}">
      <dgm:prSet/>
      <dgm:spPr/>
      <dgm:t>
        <a:bodyPr/>
        <a:lstStyle/>
        <a:p>
          <a:endParaRPr lang="en-US"/>
        </a:p>
      </dgm:t>
    </dgm:pt>
    <dgm:pt modelId="{C4457F60-DF9A-40BF-8CA5-9046B3AD9572}">
      <dgm:prSet custT="1"/>
      <dgm:spPr/>
      <dgm:t>
        <a:bodyPr/>
        <a:lstStyle/>
        <a:p>
          <a:r>
            <a:rPr lang="en-US" sz="2800" dirty="0"/>
            <a:t>The United Nations states that climate change “refers to long-term shifts in temperatures and weather patterns”</a:t>
          </a:r>
        </a:p>
      </dgm:t>
    </dgm:pt>
    <dgm:pt modelId="{DF86EAF2-07F1-4469-93ED-06C70E25B0DA}" type="parTrans" cxnId="{1ABC2B8F-7BDC-48E8-AD60-9646A8C088A1}">
      <dgm:prSet/>
      <dgm:spPr/>
      <dgm:t>
        <a:bodyPr/>
        <a:lstStyle/>
        <a:p>
          <a:endParaRPr lang="en-US"/>
        </a:p>
      </dgm:t>
    </dgm:pt>
    <dgm:pt modelId="{287950DE-66AA-4529-A900-B72A9E22A3C1}" type="sibTrans" cxnId="{1ABC2B8F-7BDC-48E8-AD60-9646A8C088A1}">
      <dgm:prSet/>
      <dgm:spPr/>
      <dgm:t>
        <a:bodyPr/>
        <a:lstStyle/>
        <a:p>
          <a:endParaRPr lang="en-US"/>
        </a:p>
      </dgm:t>
    </dgm:pt>
    <dgm:pt modelId="{C7794183-14B0-45AF-9090-89D0FED92665}">
      <dgm:prSet custT="1"/>
      <dgm:spPr/>
      <dgm:t>
        <a:bodyPr/>
        <a:lstStyle/>
        <a:p>
          <a:pPr algn="l"/>
          <a:r>
            <a:rPr lang="en-US" sz="2800" dirty="0"/>
            <a:t>One of the many “shifts” is unpredictable water availability</a:t>
          </a:r>
        </a:p>
      </dgm:t>
    </dgm:pt>
    <dgm:pt modelId="{52435D43-361D-4205-9CA5-69A390271AC2}" type="parTrans" cxnId="{1B1686E7-B32C-4D0B-AD04-BD090BD4B4D9}">
      <dgm:prSet/>
      <dgm:spPr/>
      <dgm:t>
        <a:bodyPr/>
        <a:lstStyle/>
        <a:p>
          <a:endParaRPr lang="en-US"/>
        </a:p>
      </dgm:t>
    </dgm:pt>
    <dgm:pt modelId="{8CE44ECA-A7C9-4FE4-BE58-CC477CD46B37}" type="sibTrans" cxnId="{1B1686E7-B32C-4D0B-AD04-BD090BD4B4D9}">
      <dgm:prSet/>
      <dgm:spPr/>
      <dgm:t>
        <a:bodyPr/>
        <a:lstStyle/>
        <a:p>
          <a:endParaRPr lang="en-US"/>
        </a:p>
      </dgm:t>
    </dgm:pt>
    <dgm:pt modelId="{CE8A3C53-BCB3-47BB-BBC0-140CF6A24562}">
      <dgm:prSet custT="1"/>
      <dgm:spPr/>
      <dgm:t>
        <a:bodyPr/>
        <a:lstStyle/>
        <a:p>
          <a:r>
            <a:rPr lang="en-US" sz="2800" dirty="0"/>
            <a:t>This led to the question “What impact has climate change had on available water?”</a:t>
          </a:r>
        </a:p>
      </dgm:t>
    </dgm:pt>
    <dgm:pt modelId="{AE8B197A-727C-4C7C-B1A9-68C7B8CCB251}" type="parTrans" cxnId="{ACBEAD3A-7182-4A87-A3E7-2A883AA6B223}">
      <dgm:prSet/>
      <dgm:spPr/>
      <dgm:t>
        <a:bodyPr/>
        <a:lstStyle/>
        <a:p>
          <a:endParaRPr lang="en-US"/>
        </a:p>
      </dgm:t>
    </dgm:pt>
    <dgm:pt modelId="{BFDC6C81-030D-4FE6-9E51-B204E6357852}" type="sibTrans" cxnId="{ACBEAD3A-7182-4A87-A3E7-2A883AA6B223}">
      <dgm:prSet/>
      <dgm:spPr/>
      <dgm:t>
        <a:bodyPr/>
        <a:lstStyle/>
        <a:p>
          <a:endParaRPr lang="en-US"/>
        </a:p>
      </dgm:t>
    </dgm:pt>
    <dgm:pt modelId="{0188195B-569A-4226-88A8-49A7E6D9FF01}" type="pres">
      <dgm:prSet presAssocID="{792B4815-8951-44E2-92EE-22588BE28C1A}" presName="vert0" presStyleCnt="0">
        <dgm:presLayoutVars>
          <dgm:dir/>
          <dgm:animOne val="branch"/>
          <dgm:animLvl val="lvl"/>
        </dgm:presLayoutVars>
      </dgm:prSet>
      <dgm:spPr/>
    </dgm:pt>
    <dgm:pt modelId="{94731FF7-7A56-42B6-80B0-9750477D7A4E}" type="pres">
      <dgm:prSet presAssocID="{77E57365-BFB6-4BD0-93C8-40845A376B77}" presName="thickLine" presStyleLbl="alignNode1" presStyleIdx="0" presStyleCnt="4"/>
      <dgm:spPr/>
    </dgm:pt>
    <dgm:pt modelId="{E7067BC7-AF11-4F7A-9F5C-A5B06758C028}" type="pres">
      <dgm:prSet presAssocID="{77E57365-BFB6-4BD0-93C8-40845A376B77}" presName="horz1" presStyleCnt="0"/>
      <dgm:spPr/>
    </dgm:pt>
    <dgm:pt modelId="{838D98A8-12BB-44FD-8F94-049759C9955F}" type="pres">
      <dgm:prSet presAssocID="{77E57365-BFB6-4BD0-93C8-40845A376B77}" presName="tx1" presStyleLbl="revTx" presStyleIdx="0" presStyleCnt="4"/>
      <dgm:spPr/>
    </dgm:pt>
    <dgm:pt modelId="{4594A5CA-D7E9-4FB9-9AF6-BE9799A4B49C}" type="pres">
      <dgm:prSet presAssocID="{77E57365-BFB6-4BD0-93C8-40845A376B77}" presName="vert1" presStyleCnt="0"/>
      <dgm:spPr/>
    </dgm:pt>
    <dgm:pt modelId="{9054A257-2BD7-42A6-9C5B-C343F334AF3B}" type="pres">
      <dgm:prSet presAssocID="{C4457F60-DF9A-40BF-8CA5-9046B3AD9572}" presName="thickLine" presStyleLbl="alignNode1" presStyleIdx="1" presStyleCnt="4"/>
      <dgm:spPr/>
    </dgm:pt>
    <dgm:pt modelId="{0D5672C1-06FF-4744-B545-9B186C41B327}" type="pres">
      <dgm:prSet presAssocID="{C4457F60-DF9A-40BF-8CA5-9046B3AD9572}" presName="horz1" presStyleCnt="0"/>
      <dgm:spPr/>
    </dgm:pt>
    <dgm:pt modelId="{29FE8901-D51F-4040-A280-11CC1E1047CE}" type="pres">
      <dgm:prSet presAssocID="{C4457F60-DF9A-40BF-8CA5-9046B3AD9572}" presName="tx1" presStyleLbl="revTx" presStyleIdx="1" presStyleCnt="4"/>
      <dgm:spPr/>
    </dgm:pt>
    <dgm:pt modelId="{E4981069-3091-4E1C-A2FE-8C74C6D2DAED}" type="pres">
      <dgm:prSet presAssocID="{C4457F60-DF9A-40BF-8CA5-9046B3AD9572}" presName="vert1" presStyleCnt="0"/>
      <dgm:spPr/>
    </dgm:pt>
    <dgm:pt modelId="{0F7D1D58-79E0-4023-B418-C89A6BFA9A55}" type="pres">
      <dgm:prSet presAssocID="{C7794183-14B0-45AF-9090-89D0FED92665}" presName="thickLine" presStyleLbl="alignNode1" presStyleIdx="2" presStyleCnt="4"/>
      <dgm:spPr/>
    </dgm:pt>
    <dgm:pt modelId="{878E0AEF-04C2-414F-B895-B0A219CC6DEE}" type="pres">
      <dgm:prSet presAssocID="{C7794183-14B0-45AF-9090-89D0FED92665}" presName="horz1" presStyleCnt="0"/>
      <dgm:spPr/>
    </dgm:pt>
    <dgm:pt modelId="{89A9E03A-ECEE-463E-AD59-5677AE21D261}" type="pres">
      <dgm:prSet presAssocID="{C7794183-14B0-45AF-9090-89D0FED92665}" presName="tx1" presStyleLbl="revTx" presStyleIdx="2" presStyleCnt="4"/>
      <dgm:spPr/>
    </dgm:pt>
    <dgm:pt modelId="{8366DF65-0919-4E19-9BAA-52A8CDB348B4}" type="pres">
      <dgm:prSet presAssocID="{C7794183-14B0-45AF-9090-89D0FED92665}" presName="vert1" presStyleCnt="0"/>
      <dgm:spPr/>
    </dgm:pt>
    <dgm:pt modelId="{44C5B11E-F196-4044-8D48-F53FE9B1BB22}" type="pres">
      <dgm:prSet presAssocID="{CE8A3C53-BCB3-47BB-BBC0-140CF6A24562}" presName="thickLine" presStyleLbl="alignNode1" presStyleIdx="3" presStyleCnt="4"/>
      <dgm:spPr/>
    </dgm:pt>
    <dgm:pt modelId="{D1EFB5D3-9338-42B8-B501-F78464D21564}" type="pres">
      <dgm:prSet presAssocID="{CE8A3C53-BCB3-47BB-BBC0-140CF6A24562}" presName="horz1" presStyleCnt="0"/>
      <dgm:spPr/>
    </dgm:pt>
    <dgm:pt modelId="{A60FBEDE-CCE3-40A3-900F-FC115CF12965}" type="pres">
      <dgm:prSet presAssocID="{CE8A3C53-BCB3-47BB-BBC0-140CF6A24562}" presName="tx1" presStyleLbl="revTx" presStyleIdx="3" presStyleCnt="4"/>
      <dgm:spPr/>
    </dgm:pt>
    <dgm:pt modelId="{94ECC6C9-A704-4DB4-A6CA-724A2280508D}" type="pres">
      <dgm:prSet presAssocID="{CE8A3C53-BCB3-47BB-BBC0-140CF6A24562}" presName="vert1" presStyleCnt="0"/>
      <dgm:spPr/>
    </dgm:pt>
  </dgm:ptLst>
  <dgm:cxnLst>
    <dgm:cxn modelId="{CD966D28-4897-4E3A-B320-FD7DEF5881CD}" type="presOf" srcId="{77E57365-BFB6-4BD0-93C8-40845A376B77}" destId="{838D98A8-12BB-44FD-8F94-049759C9955F}" srcOrd="0" destOrd="0" presId="urn:microsoft.com/office/officeart/2008/layout/LinedList"/>
    <dgm:cxn modelId="{ACBEAD3A-7182-4A87-A3E7-2A883AA6B223}" srcId="{792B4815-8951-44E2-92EE-22588BE28C1A}" destId="{CE8A3C53-BCB3-47BB-BBC0-140CF6A24562}" srcOrd="3" destOrd="0" parTransId="{AE8B197A-727C-4C7C-B1A9-68C7B8CCB251}" sibTransId="{BFDC6C81-030D-4FE6-9E51-B204E6357852}"/>
    <dgm:cxn modelId="{7A85455B-1459-4E60-9AA3-198B6815311B}" type="presOf" srcId="{792B4815-8951-44E2-92EE-22588BE28C1A}" destId="{0188195B-569A-4226-88A8-49A7E6D9FF01}" srcOrd="0" destOrd="0" presId="urn:microsoft.com/office/officeart/2008/layout/LinedList"/>
    <dgm:cxn modelId="{1ABC2B8F-7BDC-48E8-AD60-9646A8C088A1}" srcId="{792B4815-8951-44E2-92EE-22588BE28C1A}" destId="{C4457F60-DF9A-40BF-8CA5-9046B3AD9572}" srcOrd="1" destOrd="0" parTransId="{DF86EAF2-07F1-4469-93ED-06C70E25B0DA}" sibTransId="{287950DE-66AA-4529-A900-B72A9E22A3C1}"/>
    <dgm:cxn modelId="{F03D12B2-39AB-4A8D-8831-4D22EA9BDB7B}" srcId="{792B4815-8951-44E2-92EE-22588BE28C1A}" destId="{77E57365-BFB6-4BD0-93C8-40845A376B77}" srcOrd="0" destOrd="0" parTransId="{F14D3966-95FB-4059-9037-9DD94D1AA21E}" sibTransId="{1EE58019-7532-4085-80B0-21ECE469174C}"/>
    <dgm:cxn modelId="{0D8C70B9-9804-4D3D-AAB5-12471DC06E97}" type="presOf" srcId="{C4457F60-DF9A-40BF-8CA5-9046B3AD9572}" destId="{29FE8901-D51F-4040-A280-11CC1E1047CE}" srcOrd="0" destOrd="0" presId="urn:microsoft.com/office/officeart/2008/layout/LinedList"/>
    <dgm:cxn modelId="{ACA03CBC-9945-4EC1-BEBB-51A2987DE8A1}" type="presOf" srcId="{CE8A3C53-BCB3-47BB-BBC0-140CF6A24562}" destId="{A60FBEDE-CCE3-40A3-900F-FC115CF12965}" srcOrd="0" destOrd="0" presId="urn:microsoft.com/office/officeart/2008/layout/LinedList"/>
    <dgm:cxn modelId="{1B1686E7-B32C-4D0B-AD04-BD090BD4B4D9}" srcId="{792B4815-8951-44E2-92EE-22588BE28C1A}" destId="{C7794183-14B0-45AF-9090-89D0FED92665}" srcOrd="2" destOrd="0" parTransId="{52435D43-361D-4205-9CA5-69A390271AC2}" sibTransId="{8CE44ECA-A7C9-4FE4-BE58-CC477CD46B37}"/>
    <dgm:cxn modelId="{AABF09F3-62E2-4B82-924B-C833550000BE}" type="presOf" srcId="{C7794183-14B0-45AF-9090-89D0FED92665}" destId="{89A9E03A-ECEE-463E-AD59-5677AE21D261}" srcOrd="0" destOrd="0" presId="urn:microsoft.com/office/officeart/2008/layout/LinedList"/>
    <dgm:cxn modelId="{AAF44548-AD09-4D20-9B59-CA4A75A9EBDA}" type="presParOf" srcId="{0188195B-569A-4226-88A8-49A7E6D9FF01}" destId="{94731FF7-7A56-42B6-80B0-9750477D7A4E}" srcOrd="0" destOrd="0" presId="urn:microsoft.com/office/officeart/2008/layout/LinedList"/>
    <dgm:cxn modelId="{C6E6CFEC-ECC1-4F65-9F81-611824BC13F0}" type="presParOf" srcId="{0188195B-569A-4226-88A8-49A7E6D9FF01}" destId="{E7067BC7-AF11-4F7A-9F5C-A5B06758C028}" srcOrd="1" destOrd="0" presId="urn:microsoft.com/office/officeart/2008/layout/LinedList"/>
    <dgm:cxn modelId="{1C31E6F5-50AB-4309-B97F-E5F4AC2466BE}" type="presParOf" srcId="{E7067BC7-AF11-4F7A-9F5C-A5B06758C028}" destId="{838D98A8-12BB-44FD-8F94-049759C9955F}" srcOrd="0" destOrd="0" presId="urn:microsoft.com/office/officeart/2008/layout/LinedList"/>
    <dgm:cxn modelId="{27DDA315-0D77-467D-B9E1-FB7F0B36544F}" type="presParOf" srcId="{E7067BC7-AF11-4F7A-9F5C-A5B06758C028}" destId="{4594A5CA-D7E9-4FB9-9AF6-BE9799A4B49C}" srcOrd="1" destOrd="0" presId="urn:microsoft.com/office/officeart/2008/layout/LinedList"/>
    <dgm:cxn modelId="{B5B8AD6D-DF44-4D83-A168-55533F31D623}" type="presParOf" srcId="{0188195B-569A-4226-88A8-49A7E6D9FF01}" destId="{9054A257-2BD7-42A6-9C5B-C343F334AF3B}" srcOrd="2" destOrd="0" presId="urn:microsoft.com/office/officeart/2008/layout/LinedList"/>
    <dgm:cxn modelId="{59F76756-9F1A-461E-9251-0BCC72E9CC62}" type="presParOf" srcId="{0188195B-569A-4226-88A8-49A7E6D9FF01}" destId="{0D5672C1-06FF-4744-B545-9B186C41B327}" srcOrd="3" destOrd="0" presId="urn:microsoft.com/office/officeart/2008/layout/LinedList"/>
    <dgm:cxn modelId="{829AD0B0-C417-4EF9-8465-CE2EEA712B1B}" type="presParOf" srcId="{0D5672C1-06FF-4744-B545-9B186C41B327}" destId="{29FE8901-D51F-4040-A280-11CC1E1047CE}" srcOrd="0" destOrd="0" presId="urn:microsoft.com/office/officeart/2008/layout/LinedList"/>
    <dgm:cxn modelId="{5BDF5380-D090-4BEE-BFCF-E5CACB5B94DA}" type="presParOf" srcId="{0D5672C1-06FF-4744-B545-9B186C41B327}" destId="{E4981069-3091-4E1C-A2FE-8C74C6D2DAED}" srcOrd="1" destOrd="0" presId="urn:microsoft.com/office/officeart/2008/layout/LinedList"/>
    <dgm:cxn modelId="{BA4D20A2-8397-47F1-88C0-5E48CAD00B32}" type="presParOf" srcId="{0188195B-569A-4226-88A8-49A7E6D9FF01}" destId="{0F7D1D58-79E0-4023-B418-C89A6BFA9A55}" srcOrd="4" destOrd="0" presId="urn:microsoft.com/office/officeart/2008/layout/LinedList"/>
    <dgm:cxn modelId="{3E9D7F58-F62E-40A3-BD46-A2A4B0648FD8}" type="presParOf" srcId="{0188195B-569A-4226-88A8-49A7E6D9FF01}" destId="{878E0AEF-04C2-414F-B895-B0A219CC6DEE}" srcOrd="5" destOrd="0" presId="urn:microsoft.com/office/officeart/2008/layout/LinedList"/>
    <dgm:cxn modelId="{E81FB712-4CBE-4B77-956E-2FF625956611}" type="presParOf" srcId="{878E0AEF-04C2-414F-B895-B0A219CC6DEE}" destId="{89A9E03A-ECEE-463E-AD59-5677AE21D261}" srcOrd="0" destOrd="0" presId="urn:microsoft.com/office/officeart/2008/layout/LinedList"/>
    <dgm:cxn modelId="{9331F91D-2625-4ADB-B983-6BB7CC4B2309}" type="presParOf" srcId="{878E0AEF-04C2-414F-B895-B0A219CC6DEE}" destId="{8366DF65-0919-4E19-9BAA-52A8CDB348B4}" srcOrd="1" destOrd="0" presId="urn:microsoft.com/office/officeart/2008/layout/LinedList"/>
    <dgm:cxn modelId="{EE8449E9-E385-4606-ABE0-1480E88CDA1E}" type="presParOf" srcId="{0188195B-569A-4226-88A8-49A7E6D9FF01}" destId="{44C5B11E-F196-4044-8D48-F53FE9B1BB22}" srcOrd="6" destOrd="0" presId="urn:microsoft.com/office/officeart/2008/layout/LinedList"/>
    <dgm:cxn modelId="{8194B12E-2596-43C1-9548-E6AECC5987E3}" type="presParOf" srcId="{0188195B-569A-4226-88A8-49A7E6D9FF01}" destId="{D1EFB5D3-9338-42B8-B501-F78464D21564}" srcOrd="7" destOrd="0" presId="urn:microsoft.com/office/officeart/2008/layout/LinedList"/>
    <dgm:cxn modelId="{85E50687-0397-4285-8812-3585E0C18053}" type="presParOf" srcId="{D1EFB5D3-9338-42B8-B501-F78464D21564}" destId="{A60FBEDE-CCE3-40A3-900F-FC115CF12965}" srcOrd="0" destOrd="0" presId="urn:microsoft.com/office/officeart/2008/layout/LinedList"/>
    <dgm:cxn modelId="{FC298BA4-E9CD-4496-A949-67C5B199BCF0}" type="presParOf" srcId="{D1EFB5D3-9338-42B8-B501-F78464D21564}" destId="{94ECC6C9-A704-4DB4-A6CA-724A2280508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670C64-2B0C-4F55-95DE-453EB772DB1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C70C266F-1D1F-404B-9DD6-E458278CA6DC}">
      <dgm:prSet custT="1"/>
      <dgm:spPr/>
      <dgm:t>
        <a:bodyPr/>
        <a:lstStyle/>
        <a:p>
          <a:r>
            <a:rPr lang="en-US" sz="2800" dirty="0"/>
            <a:t>Data on clean water including climate change was mostly government protected or unavailable for free use</a:t>
          </a:r>
        </a:p>
      </dgm:t>
    </dgm:pt>
    <dgm:pt modelId="{FDB3EDB2-FD50-4600-B45B-4BD81AE1C330}" type="parTrans" cxnId="{09B31FDA-69E6-4F0F-B940-65ABBBB19BA7}">
      <dgm:prSet/>
      <dgm:spPr/>
      <dgm:t>
        <a:bodyPr/>
        <a:lstStyle/>
        <a:p>
          <a:endParaRPr lang="en-US"/>
        </a:p>
      </dgm:t>
    </dgm:pt>
    <dgm:pt modelId="{3AB0CEC5-7DDC-489F-BF50-4D78EC12D138}" type="sibTrans" cxnId="{09B31FDA-69E6-4F0F-B940-65ABBBB19BA7}">
      <dgm:prSet/>
      <dgm:spPr/>
      <dgm:t>
        <a:bodyPr/>
        <a:lstStyle/>
        <a:p>
          <a:endParaRPr lang="en-US"/>
        </a:p>
      </dgm:t>
    </dgm:pt>
    <dgm:pt modelId="{69B8F917-9DF7-417C-BF27-DEB84EA43427}">
      <dgm:prSet custT="1"/>
      <dgm:spPr/>
      <dgm:t>
        <a:bodyPr/>
        <a:lstStyle/>
        <a:p>
          <a:r>
            <a:rPr lang="en-US" sz="2800" dirty="0"/>
            <a:t>While searching for more data, an article from 2019 on USAToday.com titled, “These American cities will soon be under water” emerged</a:t>
          </a:r>
        </a:p>
      </dgm:t>
    </dgm:pt>
    <dgm:pt modelId="{6AB9EAC2-EF4C-4887-9E14-5E5A31A22565}" type="parTrans" cxnId="{5700CC18-6ABB-4111-AD1D-F7874E0650AA}">
      <dgm:prSet/>
      <dgm:spPr/>
      <dgm:t>
        <a:bodyPr/>
        <a:lstStyle/>
        <a:p>
          <a:endParaRPr lang="en-US"/>
        </a:p>
      </dgm:t>
    </dgm:pt>
    <dgm:pt modelId="{3767CF35-A861-416F-B807-2E06D9A0AACA}" type="sibTrans" cxnId="{5700CC18-6ABB-4111-AD1D-F7874E0650AA}">
      <dgm:prSet/>
      <dgm:spPr/>
      <dgm:t>
        <a:bodyPr/>
        <a:lstStyle/>
        <a:p>
          <a:endParaRPr lang="en-US"/>
        </a:p>
      </dgm:t>
    </dgm:pt>
    <dgm:pt modelId="{6F96631A-617B-4674-BA70-CA045B2CBB90}">
      <dgm:prSet custT="1"/>
      <dgm:spPr/>
      <dgm:t>
        <a:bodyPr/>
        <a:lstStyle/>
        <a:p>
          <a:r>
            <a:rPr lang="en-US" sz="2800" dirty="0"/>
            <a:t>The article named Miami Beach, Florida number one out of thirty-five cities</a:t>
          </a:r>
        </a:p>
      </dgm:t>
    </dgm:pt>
    <dgm:pt modelId="{825BFFB1-10C0-4EF0-AD25-4D52E84A8611}" type="parTrans" cxnId="{D0C4CCA0-5711-4BB1-8925-2BF77DA684EA}">
      <dgm:prSet/>
      <dgm:spPr/>
      <dgm:t>
        <a:bodyPr/>
        <a:lstStyle/>
        <a:p>
          <a:endParaRPr lang="en-US"/>
        </a:p>
      </dgm:t>
    </dgm:pt>
    <dgm:pt modelId="{4F136809-CB10-4BBB-B26A-08CE88BB355D}" type="sibTrans" cxnId="{D0C4CCA0-5711-4BB1-8925-2BF77DA684EA}">
      <dgm:prSet/>
      <dgm:spPr/>
      <dgm:t>
        <a:bodyPr/>
        <a:lstStyle/>
        <a:p>
          <a:endParaRPr lang="en-US"/>
        </a:p>
      </dgm:t>
    </dgm:pt>
    <dgm:pt modelId="{5407568F-361B-4C90-8CDE-16BA88F37663}">
      <dgm:prSet custT="1"/>
      <dgm:spPr/>
      <dgm:t>
        <a:bodyPr/>
        <a:lstStyle/>
        <a:p>
          <a:r>
            <a:rPr lang="en-US" sz="2800" dirty="0"/>
            <a:t>Cities were ranked by the number of residents living in parts of the community  “expected to be regularly flooded by 2060.”</a:t>
          </a:r>
        </a:p>
      </dgm:t>
    </dgm:pt>
    <dgm:pt modelId="{69979E1F-C263-4E2F-A165-55753BD51A45}" type="parTrans" cxnId="{6A35B88D-2C49-4115-8F56-ED1E634D862B}">
      <dgm:prSet/>
      <dgm:spPr/>
      <dgm:t>
        <a:bodyPr/>
        <a:lstStyle/>
        <a:p>
          <a:endParaRPr lang="en-US"/>
        </a:p>
      </dgm:t>
    </dgm:pt>
    <dgm:pt modelId="{BA055B0C-191D-42A1-B38A-DEC9B6BC5B05}" type="sibTrans" cxnId="{6A35B88D-2C49-4115-8F56-ED1E634D862B}">
      <dgm:prSet/>
      <dgm:spPr/>
      <dgm:t>
        <a:bodyPr/>
        <a:lstStyle/>
        <a:p>
          <a:endParaRPr lang="en-US"/>
        </a:p>
      </dgm:t>
    </dgm:pt>
    <dgm:pt modelId="{D28137C6-9780-4D48-89AA-4D00725E15A8}" type="pres">
      <dgm:prSet presAssocID="{ED670C64-2B0C-4F55-95DE-453EB772DB15}" presName="vert0" presStyleCnt="0">
        <dgm:presLayoutVars>
          <dgm:dir/>
          <dgm:animOne val="branch"/>
          <dgm:animLvl val="lvl"/>
        </dgm:presLayoutVars>
      </dgm:prSet>
      <dgm:spPr/>
    </dgm:pt>
    <dgm:pt modelId="{0DB28F01-3BA4-4FA9-9CF2-2D5384B0C106}" type="pres">
      <dgm:prSet presAssocID="{C70C266F-1D1F-404B-9DD6-E458278CA6DC}" presName="thickLine" presStyleLbl="alignNode1" presStyleIdx="0" presStyleCnt="4"/>
      <dgm:spPr/>
    </dgm:pt>
    <dgm:pt modelId="{38D67ADC-FFD7-4DCA-A350-0A6978A75AA9}" type="pres">
      <dgm:prSet presAssocID="{C70C266F-1D1F-404B-9DD6-E458278CA6DC}" presName="horz1" presStyleCnt="0"/>
      <dgm:spPr/>
    </dgm:pt>
    <dgm:pt modelId="{41FBE18D-EC32-4C53-B68F-186BCBC86B68}" type="pres">
      <dgm:prSet presAssocID="{C70C266F-1D1F-404B-9DD6-E458278CA6DC}" presName="tx1" presStyleLbl="revTx" presStyleIdx="0" presStyleCnt="4"/>
      <dgm:spPr/>
    </dgm:pt>
    <dgm:pt modelId="{67A3DD00-F829-4C17-AD70-3296F9B7D1FE}" type="pres">
      <dgm:prSet presAssocID="{C70C266F-1D1F-404B-9DD6-E458278CA6DC}" presName="vert1" presStyleCnt="0"/>
      <dgm:spPr/>
    </dgm:pt>
    <dgm:pt modelId="{04D4D8DE-4783-4CF2-94B2-FA7C62A9AE95}" type="pres">
      <dgm:prSet presAssocID="{69B8F917-9DF7-417C-BF27-DEB84EA43427}" presName="thickLine" presStyleLbl="alignNode1" presStyleIdx="1" presStyleCnt="4"/>
      <dgm:spPr/>
    </dgm:pt>
    <dgm:pt modelId="{C1A94B1D-CFBA-4CAC-AB98-C55CB4D1F6FD}" type="pres">
      <dgm:prSet presAssocID="{69B8F917-9DF7-417C-BF27-DEB84EA43427}" presName="horz1" presStyleCnt="0"/>
      <dgm:spPr/>
    </dgm:pt>
    <dgm:pt modelId="{E095AB90-FC8A-45BC-81E9-82A550E38AFE}" type="pres">
      <dgm:prSet presAssocID="{69B8F917-9DF7-417C-BF27-DEB84EA43427}" presName="tx1" presStyleLbl="revTx" presStyleIdx="1" presStyleCnt="4" custScaleY="118237"/>
      <dgm:spPr/>
    </dgm:pt>
    <dgm:pt modelId="{4B9A78F4-F3DF-4F9F-9269-A181E2F353EC}" type="pres">
      <dgm:prSet presAssocID="{69B8F917-9DF7-417C-BF27-DEB84EA43427}" presName="vert1" presStyleCnt="0"/>
      <dgm:spPr/>
    </dgm:pt>
    <dgm:pt modelId="{7DC84B79-AFF5-4E88-8856-5847A748235A}" type="pres">
      <dgm:prSet presAssocID="{5407568F-361B-4C90-8CDE-16BA88F37663}" presName="thickLine" presStyleLbl="alignNode1" presStyleIdx="2" presStyleCnt="4"/>
      <dgm:spPr/>
    </dgm:pt>
    <dgm:pt modelId="{5153F44B-20E5-4888-AF57-4C3CC1F5A241}" type="pres">
      <dgm:prSet presAssocID="{5407568F-361B-4C90-8CDE-16BA88F37663}" presName="horz1" presStyleCnt="0"/>
      <dgm:spPr/>
    </dgm:pt>
    <dgm:pt modelId="{680DC130-2346-411B-9938-2EFC88761D38}" type="pres">
      <dgm:prSet presAssocID="{5407568F-361B-4C90-8CDE-16BA88F37663}" presName="tx1" presStyleLbl="revTx" presStyleIdx="2" presStyleCnt="4" custScaleY="125006"/>
      <dgm:spPr/>
    </dgm:pt>
    <dgm:pt modelId="{E13096C7-3FE3-4C6F-98D2-8AA12DC27877}" type="pres">
      <dgm:prSet presAssocID="{5407568F-361B-4C90-8CDE-16BA88F37663}" presName="vert1" presStyleCnt="0"/>
      <dgm:spPr/>
    </dgm:pt>
    <dgm:pt modelId="{F729F90B-ECD5-43C7-9A1E-B53653619F60}" type="pres">
      <dgm:prSet presAssocID="{6F96631A-617B-4674-BA70-CA045B2CBB90}" presName="thickLine" presStyleLbl="alignNode1" presStyleIdx="3" presStyleCnt="4"/>
      <dgm:spPr/>
    </dgm:pt>
    <dgm:pt modelId="{1185F7CE-99C6-4410-B544-040495EA8C0F}" type="pres">
      <dgm:prSet presAssocID="{6F96631A-617B-4674-BA70-CA045B2CBB90}" presName="horz1" presStyleCnt="0"/>
      <dgm:spPr/>
    </dgm:pt>
    <dgm:pt modelId="{DCD1C6AE-00BD-436C-A2C0-2502CC2DBC97}" type="pres">
      <dgm:prSet presAssocID="{6F96631A-617B-4674-BA70-CA045B2CBB90}" presName="tx1" presStyleLbl="revTx" presStyleIdx="3" presStyleCnt="4" custScaleY="67767"/>
      <dgm:spPr/>
    </dgm:pt>
    <dgm:pt modelId="{3EE0EF49-BE08-403E-9C46-E34D8925EE4E}" type="pres">
      <dgm:prSet presAssocID="{6F96631A-617B-4674-BA70-CA045B2CBB90}" presName="vert1" presStyleCnt="0"/>
      <dgm:spPr/>
    </dgm:pt>
  </dgm:ptLst>
  <dgm:cxnLst>
    <dgm:cxn modelId="{5700CC18-6ABB-4111-AD1D-F7874E0650AA}" srcId="{ED670C64-2B0C-4F55-95DE-453EB772DB15}" destId="{69B8F917-9DF7-417C-BF27-DEB84EA43427}" srcOrd="1" destOrd="0" parTransId="{6AB9EAC2-EF4C-4887-9E14-5E5A31A22565}" sibTransId="{3767CF35-A861-416F-B807-2E06D9A0AACA}"/>
    <dgm:cxn modelId="{7294E57F-F313-4ED9-9111-2E02B87233AD}" type="presOf" srcId="{6F96631A-617B-4674-BA70-CA045B2CBB90}" destId="{DCD1C6AE-00BD-436C-A2C0-2502CC2DBC97}" srcOrd="0" destOrd="0" presId="urn:microsoft.com/office/officeart/2008/layout/LinedList"/>
    <dgm:cxn modelId="{6A35B88D-2C49-4115-8F56-ED1E634D862B}" srcId="{ED670C64-2B0C-4F55-95DE-453EB772DB15}" destId="{5407568F-361B-4C90-8CDE-16BA88F37663}" srcOrd="2" destOrd="0" parTransId="{69979E1F-C263-4E2F-A165-55753BD51A45}" sibTransId="{BA055B0C-191D-42A1-B38A-DEC9B6BC5B05}"/>
    <dgm:cxn modelId="{D0C4CCA0-5711-4BB1-8925-2BF77DA684EA}" srcId="{ED670C64-2B0C-4F55-95DE-453EB772DB15}" destId="{6F96631A-617B-4674-BA70-CA045B2CBB90}" srcOrd="3" destOrd="0" parTransId="{825BFFB1-10C0-4EF0-AD25-4D52E84A8611}" sibTransId="{4F136809-CB10-4BBB-B26A-08CE88BB355D}"/>
    <dgm:cxn modelId="{5A4246A8-7649-406D-ACD0-C8FDFAEBA733}" type="presOf" srcId="{C70C266F-1D1F-404B-9DD6-E458278CA6DC}" destId="{41FBE18D-EC32-4C53-B68F-186BCBC86B68}" srcOrd="0" destOrd="0" presId="urn:microsoft.com/office/officeart/2008/layout/LinedList"/>
    <dgm:cxn modelId="{2C7B59C7-F263-48FB-86FB-5ACF466FB916}" type="presOf" srcId="{5407568F-361B-4C90-8CDE-16BA88F37663}" destId="{680DC130-2346-411B-9938-2EFC88761D38}" srcOrd="0" destOrd="0" presId="urn:microsoft.com/office/officeart/2008/layout/LinedList"/>
    <dgm:cxn modelId="{3CD229D4-0E9A-40D2-A086-EBD7115F92C6}" type="presOf" srcId="{69B8F917-9DF7-417C-BF27-DEB84EA43427}" destId="{E095AB90-FC8A-45BC-81E9-82A550E38AFE}" srcOrd="0" destOrd="0" presId="urn:microsoft.com/office/officeart/2008/layout/LinedList"/>
    <dgm:cxn modelId="{09B31FDA-69E6-4F0F-B940-65ABBBB19BA7}" srcId="{ED670C64-2B0C-4F55-95DE-453EB772DB15}" destId="{C70C266F-1D1F-404B-9DD6-E458278CA6DC}" srcOrd="0" destOrd="0" parTransId="{FDB3EDB2-FD50-4600-B45B-4BD81AE1C330}" sibTransId="{3AB0CEC5-7DDC-489F-BF50-4D78EC12D138}"/>
    <dgm:cxn modelId="{89E807F3-806B-477B-852C-14F030E19418}" type="presOf" srcId="{ED670C64-2B0C-4F55-95DE-453EB772DB15}" destId="{D28137C6-9780-4D48-89AA-4D00725E15A8}" srcOrd="0" destOrd="0" presId="urn:microsoft.com/office/officeart/2008/layout/LinedList"/>
    <dgm:cxn modelId="{6D079D04-1DE2-4073-898C-704F7C6D9218}" type="presParOf" srcId="{D28137C6-9780-4D48-89AA-4D00725E15A8}" destId="{0DB28F01-3BA4-4FA9-9CF2-2D5384B0C106}" srcOrd="0" destOrd="0" presId="urn:microsoft.com/office/officeart/2008/layout/LinedList"/>
    <dgm:cxn modelId="{C5A696B9-23D7-4244-BF07-143E173961BA}" type="presParOf" srcId="{D28137C6-9780-4D48-89AA-4D00725E15A8}" destId="{38D67ADC-FFD7-4DCA-A350-0A6978A75AA9}" srcOrd="1" destOrd="0" presId="urn:microsoft.com/office/officeart/2008/layout/LinedList"/>
    <dgm:cxn modelId="{31036845-A44B-4B15-9029-F2203477F84B}" type="presParOf" srcId="{38D67ADC-FFD7-4DCA-A350-0A6978A75AA9}" destId="{41FBE18D-EC32-4C53-B68F-186BCBC86B68}" srcOrd="0" destOrd="0" presId="urn:microsoft.com/office/officeart/2008/layout/LinedList"/>
    <dgm:cxn modelId="{73C2D427-4720-4F71-93C8-DC84FBF975C1}" type="presParOf" srcId="{38D67ADC-FFD7-4DCA-A350-0A6978A75AA9}" destId="{67A3DD00-F829-4C17-AD70-3296F9B7D1FE}" srcOrd="1" destOrd="0" presId="urn:microsoft.com/office/officeart/2008/layout/LinedList"/>
    <dgm:cxn modelId="{5AAD3462-8D48-476C-B330-E6CDCAEFCD34}" type="presParOf" srcId="{D28137C6-9780-4D48-89AA-4D00725E15A8}" destId="{04D4D8DE-4783-4CF2-94B2-FA7C62A9AE95}" srcOrd="2" destOrd="0" presId="urn:microsoft.com/office/officeart/2008/layout/LinedList"/>
    <dgm:cxn modelId="{8B6E83B9-ACAF-4402-9816-173975CA1700}" type="presParOf" srcId="{D28137C6-9780-4D48-89AA-4D00725E15A8}" destId="{C1A94B1D-CFBA-4CAC-AB98-C55CB4D1F6FD}" srcOrd="3" destOrd="0" presId="urn:microsoft.com/office/officeart/2008/layout/LinedList"/>
    <dgm:cxn modelId="{D1E854B6-2A76-43DB-9988-9C433F809A21}" type="presParOf" srcId="{C1A94B1D-CFBA-4CAC-AB98-C55CB4D1F6FD}" destId="{E095AB90-FC8A-45BC-81E9-82A550E38AFE}" srcOrd="0" destOrd="0" presId="urn:microsoft.com/office/officeart/2008/layout/LinedList"/>
    <dgm:cxn modelId="{7AB57ED9-AFF8-4220-A439-135BD4151434}" type="presParOf" srcId="{C1A94B1D-CFBA-4CAC-AB98-C55CB4D1F6FD}" destId="{4B9A78F4-F3DF-4F9F-9269-A181E2F353EC}" srcOrd="1" destOrd="0" presId="urn:microsoft.com/office/officeart/2008/layout/LinedList"/>
    <dgm:cxn modelId="{7FD483AA-640C-4B93-948A-B85DC76DDE43}" type="presParOf" srcId="{D28137C6-9780-4D48-89AA-4D00725E15A8}" destId="{7DC84B79-AFF5-4E88-8856-5847A748235A}" srcOrd="4" destOrd="0" presId="urn:microsoft.com/office/officeart/2008/layout/LinedList"/>
    <dgm:cxn modelId="{D25AFE95-08F5-4D52-8FA6-575D1EA858E0}" type="presParOf" srcId="{D28137C6-9780-4D48-89AA-4D00725E15A8}" destId="{5153F44B-20E5-4888-AF57-4C3CC1F5A241}" srcOrd="5" destOrd="0" presId="urn:microsoft.com/office/officeart/2008/layout/LinedList"/>
    <dgm:cxn modelId="{A35638A2-3286-428B-8124-66047C0A92D5}" type="presParOf" srcId="{5153F44B-20E5-4888-AF57-4C3CC1F5A241}" destId="{680DC130-2346-411B-9938-2EFC88761D38}" srcOrd="0" destOrd="0" presId="urn:microsoft.com/office/officeart/2008/layout/LinedList"/>
    <dgm:cxn modelId="{C48FD1FB-9383-4E5E-A9B7-623C3C0C8A87}" type="presParOf" srcId="{5153F44B-20E5-4888-AF57-4C3CC1F5A241}" destId="{E13096C7-3FE3-4C6F-98D2-8AA12DC27877}" srcOrd="1" destOrd="0" presId="urn:microsoft.com/office/officeart/2008/layout/LinedList"/>
    <dgm:cxn modelId="{71536D09-1525-4933-A021-F244810B231D}" type="presParOf" srcId="{D28137C6-9780-4D48-89AA-4D00725E15A8}" destId="{F729F90B-ECD5-43C7-9A1E-B53653619F60}" srcOrd="6" destOrd="0" presId="urn:microsoft.com/office/officeart/2008/layout/LinedList"/>
    <dgm:cxn modelId="{009B9F36-DA5B-49FC-A1CA-4E68FF1448B0}" type="presParOf" srcId="{D28137C6-9780-4D48-89AA-4D00725E15A8}" destId="{1185F7CE-99C6-4410-B544-040495EA8C0F}" srcOrd="7" destOrd="0" presId="urn:microsoft.com/office/officeart/2008/layout/LinedList"/>
    <dgm:cxn modelId="{C7D57B26-1FA0-4408-B18A-1746259C5C2C}" type="presParOf" srcId="{1185F7CE-99C6-4410-B544-040495EA8C0F}" destId="{DCD1C6AE-00BD-436C-A2C0-2502CC2DBC97}" srcOrd="0" destOrd="0" presId="urn:microsoft.com/office/officeart/2008/layout/LinedList"/>
    <dgm:cxn modelId="{A6F43C32-13CF-460F-8038-7D0BB0D39079}" type="presParOf" srcId="{1185F7CE-99C6-4410-B544-040495EA8C0F}" destId="{3EE0EF49-BE08-403E-9C46-E34D8925EE4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8AC9D-8A41-4176-A5E0-8EABA65B60F5}"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09F6842D-75AC-4A96-8BBB-87A2E2E33C82}">
      <dgm:prSet custT="1"/>
      <dgm:spPr/>
      <dgm:t>
        <a:bodyPr/>
        <a:lstStyle/>
        <a:p>
          <a:r>
            <a:rPr lang="en-US" sz="2800" dirty="0"/>
            <a:t>Miami Beach is 30 minutes from presenter’s home city and 37 minutes from current residence</a:t>
          </a:r>
        </a:p>
      </dgm:t>
    </dgm:pt>
    <dgm:pt modelId="{02A23001-0E8D-464B-A638-5C3E7B436CFE}" type="parTrans" cxnId="{5CC38B59-E958-4E3F-AD6E-C2735F64BF7D}">
      <dgm:prSet/>
      <dgm:spPr/>
      <dgm:t>
        <a:bodyPr/>
        <a:lstStyle/>
        <a:p>
          <a:endParaRPr lang="en-US"/>
        </a:p>
      </dgm:t>
    </dgm:pt>
    <dgm:pt modelId="{E74DDC75-0C81-4C27-B8DF-15C0106F12C9}" type="sibTrans" cxnId="{5CC38B59-E958-4E3F-AD6E-C2735F64BF7D}">
      <dgm:prSet/>
      <dgm:spPr/>
      <dgm:t>
        <a:bodyPr/>
        <a:lstStyle/>
        <a:p>
          <a:endParaRPr lang="en-US"/>
        </a:p>
      </dgm:t>
    </dgm:pt>
    <dgm:pt modelId="{13E25512-98F6-435E-87F8-EC56389617AA}">
      <dgm:prSet custT="1"/>
      <dgm:spPr/>
      <dgm:t>
        <a:bodyPr/>
        <a:lstStyle/>
        <a:p>
          <a:r>
            <a:rPr lang="en-US" sz="2800" dirty="0"/>
            <a:t>Focus turned to Miami and the rate at which it was flooding since Florida is prone to hurricanes, flooding and other water related disasters</a:t>
          </a:r>
        </a:p>
      </dgm:t>
    </dgm:pt>
    <dgm:pt modelId="{A753309D-2DA3-42F7-8540-C6730C4FB7DA}" type="parTrans" cxnId="{99482F1F-7D24-4F16-AA9A-BD118ECAB0F1}">
      <dgm:prSet/>
      <dgm:spPr/>
      <dgm:t>
        <a:bodyPr/>
        <a:lstStyle/>
        <a:p>
          <a:endParaRPr lang="en-US"/>
        </a:p>
      </dgm:t>
    </dgm:pt>
    <dgm:pt modelId="{3E40522D-BC2C-429B-8C7A-75BF72FB08C4}" type="sibTrans" cxnId="{99482F1F-7D24-4F16-AA9A-BD118ECAB0F1}">
      <dgm:prSet/>
      <dgm:spPr/>
      <dgm:t>
        <a:bodyPr/>
        <a:lstStyle/>
        <a:p>
          <a:endParaRPr lang="en-US"/>
        </a:p>
      </dgm:t>
    </dgm:pt>
    <dgm:pt modelId="{ABB92CAF-2128-47D4-9F7A-960F81742465}">
      <dgm:prSet custT="1"/>
      <dgm:spPr/>
      <dgm:t>
        <a:bodyPr/>
        <a:lstStyle/>
        <a:p>
          <a:r>
            <a:rPr lang="en-US" sz="2800" dirty="0"/>
            <a:t>One of the causes of flooding and other disasters is heavy thunderstorms </a:t>
          </a:r>
        </a:p>
      </dgm:t>
    </dgm:pt>
    <dgm:pt modelId="{634373F5-CED3-45D0-9B64-F9C7F5E279D1}" type="parTrans" cxnId="{B2A42CF2-8795-4F4C-88AE-FDE1962F4DE8}">
      <dgm:prSet/>
      <dgm:spPr/>
      <dgm:t>
        <a:bodyPr/>
        <a:lstStyle/>
        <a:p>
          <a:endParaRPr lang="en-US"/>
        </a:p>
      </dgm:t>
    </dgm:pt>
    <dgm:pt modelId="{B2A31E6F-FAED-4F2A-A1DD-734249B8BC41}" type="sibTrans" cxnId="{B2A42CF2-8795-4F4C-88AE-FDE1962F4DE8}">
      <dgm:prSet/>
      <dgm:spPr/>
      <dgm:t>
        <a:bodyPr/>
        <a:lstStyle/>
        <a:p>
          <a:endParaRPr lang="en-US"/>
        </a:p>
      </dgm:t>
    </dgm:pt>
    <dgm:pt modelId="{8CF1B3D2-0E06-4304-9742-360057BF20B5}">
      <dgm:prSet custT="1"/>
      <dgm:spPr/>
      <dgm:t>
        <a:bodyPr/>
        <a:lstStyle/>
        <a:p>
          <a:r>
            <a:rPr lang="en-US" sz="2800" dirty="0"/>
            <a:t>All of this led to the final question of “How have precipitation levels changed in Miami, FL?” </a:t>
          </a:r>
        </a:p>
      </dgm:t>
    </dgm:pt>
    <dgm:pt modelId="{2E2519BF-FE99-4F2A-B0C7-85199DF95342}" type="parTrans" cxnId="{5314F6EC-B35F-41CC-9487-CAA3AE89F4DD}">
      <dgm:prSet/>
      <dgm:spPr/>
      <dgm:t>
        <a:bodyPr/>
        <a:lstStyle/>
        <a:p>
          <a:endParaRPr lang="en-US"/>
        </a:p>
      </dgm:t>
    </dgm:pt>
    <dgm:pt modelId="{7B982980-A6D7-4BD9-938D-52A8B025EAE0}" type="sibTrans" cxnId="{5314F6EC-B35F-41CC-9487-CAA3AE89F4DD}">
      <dgm:prSet/>
      <dgm:spPr/>
      <dgm:t>
        <a:bodyPr/>
        <a:lstStyle/>
        <a:p>
          <a:endParaRPr lang="en-US"/>
        </a:p>
      </dgm:t>
    </dgm:pt>
    <dgm:pt modelId="{71FA1DDC-5D72-4772-B1C6-1D244824C098}" type="pres">
      <dgm:prSet presAssocID="{4778AC9D-8A41-4176-A5E0-8EABA65B60F5}" presName="vert0" presStyleCnt="0">
        <dgm:presLayoutVars>
          <dgm:dir/>
          <dgm:animOne val="branch"/>
          <dgm:animLvl val="lvl"/>
        </dgm:presLayoutVars>
      </dgm:prSet>
      <dgm:spPr/>
    </dgm:pt>
    <dgm:pt modelId="{9213B280-8967-462B-B799-6615997624BA}" type="pres">
      <dgm:prSet presAssocID="{09F6842D-75AC-4A96-8BBB-87A2E2E33C82}" presName="thickLine" presStyleLbl="alignNode1" presStyleIdx="0" presStyleCnt="4"/>
      <dgm:spPr/>
    </dgm:pt>
    <dgm:pt modelId="{861F6B59-8BC3-460A-AA95-03A089F35DC2}" type="pres">
      <dgm:prSet presAssocID="{09F6842D-75AC-4A96-8BBB-87A2E2E33C82}" presName="horz1" presStyleCnt="0"/>
      <dgm:spPr/>
    </dgm:pt>
    <dgm:pt modelId="{38D24556-F656-4AA1-B69A-2ABC0619DDDF}" type="pres">
      <dgm:prSet presAssocID="{09F6842D-75AC-4A96-8BBB-87A2E2E33C82}" presName="tx1" presStyleLbl="revTx" presStyleIdx="0" presStyleCnt="4"/>
      <dgm:spPr/>
    </dgm:pt>
    <dgm:pt modelId="{420D217A-2AF4-446E-BA3F-B9ECB3DC755B}" type="pres">
      <dgm:prSet presAssocID="{09F6842D-75AC-4A96-8BBB-87A2E2E33C82}" presName="vert1" presStyleCnt="0"/>
      <dgm:spPr/>
    </dgm:pt>
    <dgm:pt modelId="{99949F77-D9C0-443C-88ED-3EBDA64E0C24}" type="pres">
      <dgm:prSet presAssocID="{13E25512-98F6-435E-87F8-EC56389617AA}" presName="thickLine" presStyleLbl="alignNode1" presStyleIdx="1" presStyleCnt="4"/>
      <dgm:spPr/>
    </dgm:pt>
    <dgm:pt modelId="{256EED21-7E65-4232-97BD-75749C5054AB}" type="pres">
      <dgm:prSet presAssocID="{13E25512-98F6-435E-87F8-EC56389617AA}" presName="horz1" presStyleCnt="0"/>
      <dgm:spPr/>
    </dgm:pt>
    <dgm:pt modelId="{A5C062EB-C6B6-45DE-8FD2-A3FE4412110F}" type="pres">
      <dgm:prSet presAssocID="{13E25512-98F6-435E-87F8-EC56389617AA}" presName="tx1" presStyleLbl="revTx" presStyleIdx="1" presStyleCnt="4" custScaleY="151612"/>
      <dgm:spPr/>
    </dgm:pt>
    <dgm:pt modelId="{D47926D1-74BF-4260-B4DA-451D0CA7F2F5}" type="pres">
      <dgm:prSet presAssocID="{13E25512-98F6-435E-87F8-EC56389617AA}" presName="vert1" presStyleCnt="0"/>
      <dgm:spPr/>
    </dgm:pt>
    <dgm:pt modelId="{ACB9C434-D6E0-4A5F-B235-7D89903C76C8}" type="pres">
      <dgm:prSet presAssocID="{ABB92CAF-2128-47D4-9F7A-960F81742465}" presName="thickLine" presStyleLbl="alignNode1" presStyleIdx="2" presStyleCnt="4"/>
      <dgm:spPr/>
    </dgm:pt>
    <dgm:pt modelId="{6162D0A5-B35A-4C4A-A3A6-89C139CCA3AB}" type="pres">
      <dgm:prSet presAssocID="{ABB92CAF-2128-47D4-9F7A-960F81742465}" presName="horz1" presStyleCnt="0"/>
      <dgm:spPr/>
    </dgm:pt>
    <dgm:pt modelId="{163CE987-8D55-40B9-8D02-79A4C123395C}" type="pres">
      <dgm:prSet presAssocID="{ABB92CAF-2128-47D4-9F7A-960F81742465}" presName="tx1" presStyleLbl="revTx" presStyleIdx="2" presStyleCnt="4"/>
      <dgm:spPr/>
    </dgm:pt>
    <dgm:pt modelId="{3DDFE9B9-1502-4B5A-A31C-A451729518A0}" type="pres">
      <dgm:prSet presAssocID="{ABB92CAF-2128-47D4-9F7A-960F81742465}" presName="vert1" presStyleCnt="0"/>
      <dgm:spPr/>
    </dgm:pt>
    <dgm:pt modelId="{98CD969B-4546-481C-B91A-23DF47297830}" type="pres">
      <dgm:prSet presAssocID="{8CF1B3D2-0E06-4304-9742-360057BF20B5}" presName="thickLine" presStyleLbl="alignNode1" presStyleIdx="3" presStyleCnt="4"/>
      <dgm:spPr/>
    </dgm:pt>
    <dgm:pt modelId="{11CFBF8B-C351-4EA2-9009-99BA823335BD}" type="pres">
      <dgm:prSet presAssocID="{8CF1B3D2-0E06-4304-9742-360057BF20B5}" presName="horz1" presStyleCnt="0"/>
      <dgm:spPr/>
    </dgm:pt>
    <dgm:pt modelId="{18F46889-D293-40D3-9FA5-BB1029F90836}" type="pres">
      <dgm:prSet presAssocID="{8CF1B3D2-0E06-4304-9742-360057BF20B5}" presName="tx1" presStyleLbl="revTx" presStyleIdx="3" presStyleCnt="4"/>
      <dgm:spPr/>
    </dgm:pt>
    <dgm:pt modelId="{8269D2D2-983A-42A6-B127-3D16F9B3A21C}" type="pres">
      <dgm:prSet presAssocID="{8CF1B3D2-0E06-4304-9742-360057BF20B5}" presName="vert1" presStyleCnt="0"/>
      <dgm:spPr/>
    </dgm:pt>
  </dgm:ptLst>
  <dgm:cxnLst>
    <dgm:cxn modelId="{BD1ABC1D-824A-4332-8F22-24F7150CA4F9}" type="presOf" srcId="{ABB92CAF-2128-47D4-9F7A-960F81742465}" destId="{163CE987-8D55-40B9-8D02-79A4C123395C}" srcOrd="0" destOrd="0" presId="urn:microsoft.com/office/officeart/2008/layout/LinedList"/>
    <dgm:cxn modelId="{99482F1F-7D24-4F16-AA9A-BD118ECAB0F1}" srcId="{4778AC9D-8A41-4176-A5E0-8EABA65B60F5}" destId="{13E25512-98F6-435E-87F8-EC56389617AA}" srcOrd="1" destOrd="0" parTransId="{A753309D-2DA3-42F7-8540-C6730C4FB7DA}" sibTransId="{3E40522D-BC2C-429B-8C7A-75BF72FB08C4}"/>
    <dgm:cxn modelId="{34406836-2BED-4F8C-BA69-BA65CC54F5D5}" type="presOf" srcId="{13E25512-98F6-435E-87F8-EC56389617AA}" destId="{A5C062EB-C6B6-45DE-8FD2-A3FE4412110F}" srcOrd="0" destOrd="0" presId="urn:microsoft.com/office/officeart/2008/layout/LinedList"/>
    <dgm:cxn modelId="{DC2B2341-3831-4D1C-BE70-15C96AEE36C0}" type="presOf" srcId="{09F6842D-75AC-4A96-8BBB-87A2E2E33C82}" destId="{38D24556-F656-4AA1-B69A-2ABC0619DDDF}" srcOrd="0" destOrd="0" presId="urn:microsoft.com/office/officeart/2008/layout/LinedList"/>
    <dgm:cxn modelId="{5CC38B59-E958-4E3F-AD6E-C2735F64BF7D}" srcId="{4778AC9D-8A41-4176-A5E0-8EABA65B60F5}" destId="{09F6842D-75AC-4A96-8BBB-87A2E2E33C82}" srcOrd="0" destOrd="0" parTransId="{02A23001-0E8D-464B-A638-5C3E7B436CFE}" sibTransId="{E74DDC75-0C81-4C27-B8DF-15C0106F12C9}"/>
    <dgm:cxn modelId="{86FF19B0-CA5A-4773-9B12-0EB327DB6642}" type="presOf" srcId="{8CF1B3D2-0E06-4304-9742-360057BF20B5}" destId="{18F46889-D293-40D3-9FA5-BB1029F90836}" srcOrd="0" destOrd="0" presId="urn:microsoft.com/office/officeart/2008/layout/LinedList"/>
    <dgm:cxn modelId="{E2EC49D0-ECB6-4722-A1BC-DF5B6F26C659}" type="presOf" srcId="{4778AC9D-8A41-4176-A5E0-8EABA65B60F5}" destId="{71FA1DDC-5D72-4772-B1C6-1D244824C098}" srcOrd="0" destOrd="0" presId="urn:microsoft.com/office/officeart/2008/layout/LinedList"/>
    <dgm:cxn modelId="{5314F6EC-B35F-41CC-9487-CAA3AE89F4DD}" srcId="{4778AC9D-8A41-4176-A5E0-8EABA65B60F5}" destId="{8CF1B3D2-0E06-4304-9742-360057BF20B5}" srcOrd="3" destOrd="0" parTransId="{2E2519BF-FE99-4F2A-B0C7-85199DF95342}" sibTransId="{7B982980-A6D7-4BD9-938D-52A8B025EAE0}"/>
    <dgm:cxn modelId="{B2A42CF2-8795-4F4C-88AE-FDE1962F4DE8}" srcId="{4778AC9D-8A41-4176-A5E0-8EABA65B60F5}" destId="{ABB92CAF-2128-47D4-9F7A-960F81742465}" srcOrd="2" destOrd="0" parTransId="{634373F5-CED3-45D0-9B64-F9C7F5E279D1}" sibTransId="{B2A31E6F-FAED-4F2A-A1DD-734249B8BC41}"/>
    <dgm:cxn modelId="{498109E1-873A-4222-8740-2D5C3F8ACA77}" type="presParOf" srcId="{71FA1DDC-5D72-4772-B1C6-1D244824C098}" destId="{9213B280-8967-462B-B799-6615997624BA}" srcOrd="0" destOrd="0" presId="urn:microsoft.com/office/officeart/2008/layout/LinedList"/>
    <dgm:cxn modelId="{9F54B7B9-CECF-4A9A-ADD1-E40F2CA14937}" type="presParOf" srcId="{71FA1DDC-5D72-4772-B1C6-1D244824C098}" destId="{861F6B59-8BC3-460A-AA95-03A089F35DC2}" srcOrd="1" destOrd="0" presId="urn:microsoft.com/office/officeart/2008/layout/LinedList"/>
    <dgm:cxn modelId="{C6632B8A-6603-4F96-A392-1EB4B6CD708A}" type="presParOf" srcId="{861F6B59-8BC3-460A-AA95-03A089F35DC2}" destId="{38D24556-F656-4AA1-B69A-2ABC0619DDDF}" srcOrd="0" destOrd="0" presId="urn:microsoft.com/office/officeart/2008/layout/LinedList"/>
    <dgm:cxn modelId="{95961107-808F-4976-99F3-09D4C982CECC}" type="presParOf" srcId="{861F6B59-8BC3-460A-AA95-03A089F35DC2}" destId="{420D217A-2AF4-446E-BA3F-B9ECB3DC755B}" srcOrd="1" destOrd="0" presId="urn:microsoft.com/office/officeart/2008/layout/LinedList"/>
    <dgm:cxn modelId="{45D7A546-0273-4A68-BD9B-2B420C143C44}" type="presParOf" srcId="{71FA1DDC-5D72-4772-B1C6-1D244824C098}" destId="{99949F77-D9C0-443C-88ED-3EBDA64E0C24}" srcOrd="2" destOrd="0" presId="urn:microsoft.com/office/officeart/2008/layout/LinedList"/>
    <dgm:cxn modelId="{C03FFF6E-F081-4DD6-926A-E5F740F83209}" type="presParOf" srcId="{71FA1DDC-5D72-4772-B1C6-1D244824C098}" destId="{256EED21-7E65-4232-97BD-75749C5054AB}" srcOrd="3" destOrd="0" presId="urn:microsoft.com/office/officeart/2008/layout/LinedList"/>
    <dgm:cxn modelId="{F4C6F618-BAEA-4729-8A3F-22915264D97B}" type="presParOf" srcId="{256EED21-7E65-4232-97BD-75749C5054AB}" destId="{A5C062EB-C6B6-45DE-8FD2-A3FE4412110F}" srcOrd="0" destOrd="0" presId="urn:microsoft.com/office/officeart/2008/layout/LinedList"/>
    <dgm:cxn modelId="{DDB3B9AC-3DB1-48A4-A84E-5CA2655C1309}" type="presParOf" srcId="{256EED21-7E65-4232-97BD-75749C5054AB}" destId="{D47926D1-74BF-4260-B4DA-451D0CA7F2F5}" srcOrd="1" destOrd="0" presId="urn:microsoft.com/office/officeart/2008/layout/LinedList"/>
    <dgm:cxn modelId="{912923E2-F5D9-4D57-8793-C3423966D47C}" type="presParOf" srcId="{71FA1DDC-5D72-4772-B1C6-1D244824C098}" destId="{ACB9C434-D6E0-4A5F-B235-7D89903C76C8}" srcOrd="4" destOrd="0" presId="urn:microsoft.com/office/officeart/2008/layout/LinedList"/>
    <dgm:cxn modelId="{D20CB213-E5B0-4F61-A267-C687BF5F1843}" type="presParOf" srcId="{71FA1DDC-5D72-4772-B1C6-1D244824C098}" destId="{6162D0A5-B35A-4C4A-A3A6-89C139CCA3AB}" srcOrd="5" destOrd="0" presId="urn:microsoft.com/office/officeart/2008/layout/LinedList"/>
    <dgm:cxn modelId="{0F0063AA-7E79-4EFE-A90B-8B4A1A73F6A0}" type="presParOf" srcId="{6162D0A5-B35A-4C4A-A3A6-89C139CCA3AB}" destId="{163CE987-8D55-40B9-8D02-79A4C123395C}" srcOrd="0" destOrd="0" presId="urn:microsoft.com/office/officeart/2008/layout/LinedList"/>
    <dgm:cxn modelId="{C22D4E04-9221-4C47-B042-C566224148D7}" type="presParOf" srcId="{6162D0A5-B35A-4C4A-A3A6-89C139CCA3AB}" destId="{3DDFE9B9-1502-4B5A-A31C-A451729518A0}" srcOrd="1" destOrd="0" presId="urn:microsoft.com/office/officeart/2008/layout/LinedList"/>
    <dgm:cxn modelId="{CCA4AF38-7FBF-4771-AE5B-5F635851974C}" type="presParOf" srcId="{71FA1DDC-5D72-4772-B1C6-1D244824C098}" destId="{98CD969B-4546-481C-B91A-23DF47297830}" srcOrd="6" destOrd="0" presId="urn:microsoft.com/office/officeart/2008/layout/LinedList"/>
    <dgm:cxn modelId="{2A795CC8-241F-4A6B-8D4C-03E867A30DDA}" type="presParOf" srcId="{71FA1DDC-5D72-4772-B1C6-1D244824C098}" destId="{11CFBF8B-C351-4EA2-9009-99BA823335BD}" srcOrd="7" destOrd="0" presId="urn:microsoft.com/office/officeart/2008/layout/LinedList"/>
    <dgm:cxn modelId="{76ADFAFD-0F66-4F7A-9285-A4C2E6EE9D06}" type="presParOf" srcId="{11CFBF8B-C351-4EA2-9009-99BA823335BD}" destId="{18F46889-D293-40D3-9FA5-BB1029F90836}" srcOrd="0" destOrd="0" presId="urn:microsoft.com/office/officeart/2008/layout/LinedList"/>
    <dgm:cxn modelId="{E03AC438-B732-4863-B914-8BDA479BE169}" type="presParOf" srcId="{11CFBF8B-C351-4EA2-9009-99BA823335BD}" destId="{8269D2D2-983A-42A6-B127-3D16F9B3A2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31FF7-7A56-42B6-80B0-9750477D7A4E}">
      <dsp:nvSpPr>
        <dsp:cNvPr id="0" name=""/>
        <dsp:cNvSpPr/>
      </dsp:nvSpPr>
      <dsp:spPr>
        <a:xfrm>
          <a:off x="0" y="0"/>
          <a:ext cx="704911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38D98A8-12BB-44FD-8F94-049759C9955F}">
      <dsp:nvSpPr>
        <dsp:cNvPr id="0" name=""/>
        <dsp:cNvSpPr/>
      </dsp:nvSpPr>
      <dsp:spPr>
        <a:xfrm>
          <a:off x="0" y="0"/>
          <a:ext cx="7049113" cy="152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Interest in climate change was piqued with the United States rejoining the Paris climate agreement earlier this year</a:t>
          </a:r>
        </a:p>
      </dsp:txBody>
      <dsp:txXfrm>
        <a:off x="0" y="0"/>
        <a:ext cx="7049113" cy="1529214"/>
      </dsp:txXfrm>
    </dsp:sp>
    <dsp:sp modelId="{9054A257-2BD7-42A6-9C5B-C343F334AF3B}">
      <dsp:nvSpPr>
        <dsp:cNvPr id="0" name=""/>
        <dsp:cNvSpPr/>
      </dsp:nvSpPr>
      <dsp:spPr>
        <a:xfrm>
          <a:off x="0" y="1529214"/>
          <a:ext cx="7049113" cy="0"/>
        </a:xfrm>
        <a:prstGeom prst="line">
          <a:avLst/>
        </a:prstGeom>
        <a:gradFill rotWithShape="0">
          <a:gsLst>
            <a:gs pos="0">
              <a:schemeClr val="accent2">
                <a:hueOff val="-1704332"/>
                <a:satOff val="-2273"/>
                <a:lumOff val="-6797"/>
                <a:alphaOff val="0"/>
                <a:satMod val="103000"/>
                <a:lumMod val="102000"/>
                <a:tint val="94000"/>
              </a:schemeClr>
            </a:gs>
            <a:gs pos="50000">
              <a:schemeClr val="accent2">
                <a:hueOff val="-1704332"/>
                <a:satOff val="-2273"/>
                <a:lumOff val="-6797"/>
                <a:alphaOff val="0"/>
                <a:satMod val="110000"/>
                <a:lumMod val="100000"/>
                <a:shade val="100000"/>
              </a:schemeClr>
            </a:gs>
            <a:gs pos="100000">
              <a:schemeClr val="accent2">
                <a:hueOff val="-1704332"/>
                <a:satOff val="-2273"/>
                <a:lumOff val="-6797"/>
                <a:alphaOff val="0"/>
                <a:lumMod val="99000"/>
                <a:satMod val="120000"/>
                <a:shade val="78000"/>
              </a:schemeClr>
            </a:gs>
          </a:gsLst>
          <a:lin ang="5400000" scaled="0"/>
        </a:gradFill>
        <a:ln w="6350" cap="flat" cmpd="sng" algn="ctr">
          <a:solidFill>
            <a:schemeClr val="accent2">
              <a:hueOff val="-1704332"/>
              <a:satOff val="-2273"/>
              <a:lumOff val="-67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FE8901-D51F-4040-A280-11CC1E1047CE}">
      <dsp:nvSpPr>
        <dsp:cNvPr id="0" name=""/>
        <dsp:cNvSpPr/>
      </dsp:nvSpPr>
      <dsp:spPr>
        <a:xfrm>
          <a:off x="0" y="1529214"/>
          <a:ext cx="7049113" cy="152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United Nations states that climate change “refers to long-term shifts in temperatures and weather patterns”</a:t>
          </a:r>
        </a:p>
      </dsp:txBody>
      <dsp:txXfrm>
        <a:off x="0" y="1529214"/>
        <a:ext cx="7049113" cy="1529214"/>
      </dsp:txXfrm>
    </dsp:sp>
    <dsp:sp modelId="{0F7D1D58-79E0-4023-B418-C89A6BFA9A55}">
      <dsp:nvSpPr>
        <dsp:cNvPr id="0" name=""/>
        <dsp:cNvSpPr/>
      </dsp:nvSpPr>
      <dsp:spPr>
        <a:xfrm>
          <a:off x="0" y="3058428"/>
          <a:ext cx="7049113" cy="0"/>
        </a:xfrm>
        <a:prstGeom prst="line">
          <a:avLst/>
        </a:prstGeom>
        <a:gradFill rotWithShape="0">
          <a:gsLst>
            <a:gs pos="0">
              <a:schemeClr val="accent2">
                <a:hueOff val="-3408665"/>
                <a:satOff val="-4547"/>
                <a:lumOff val="-13595"/>
                <a:alphaOff val="0"/>
                <a:satMod val="103000"/>
                <a:lumMod val="102000"/>
                <a:tint val="94000"/>
              </a:schemeClr>
            </a:gs>
            <a:gs pos="50000">
              <a:schemeClr val="accent2">
                <a:hueOff val="-3408665"/>
                <a:satOff val="-4547"/>
                <a:lumOff val="-13595"/>
                <a:alphaOff val="0"/>
                <a:satMod val="110000"/>
                <a:lumMod val="100000"/>
                <a:shade val="100000"/>
              </a:schemeClr>
            </a:gs>
            <a:gs pos="100000">
              <a:schemeClr val="accent2">
                <a:hueOff val="-3408665"/>
                <a:satOff val="-4547"/>
                <a:lumOff val="-13595"/>
                <a:alphaOff val="0"/>
                <a:lumMod val="99000"/>
                <a:satMod val="120000"/>
                <a:shade val="78000"/>
              </a:schemeClr>
            </a:gs>
          </a:gsLst>
          <a:lin ang="5400000" scaled="0"/>
        </a:gradFill>
        <a:ln w="6350" cap="flat" cmpd="sng" algn="ctr">
          <a:solidFill>
            <a:schemeClr val="accent2">
              <a:hueOff val="-3408665"/>
              <a:satOff val="-4547"/>
              <a:lumOff val="-1359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9A9E03A-ECEE-463E-AD59-5677AE21D261}">
      <dsp:nvSpPr>
        <dsp:cNvPr id="0" name=""/>
        <dsp:cNvSpPr/>
      </dsp:nvSpPr>
      <dsp:spPr>
        <a:xfrm>
          <a:off x="0" y="3058428"/>
          <a:ext cx="7049113" cy="152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One of the many “shifts” is unpredictable water availability</a:t>
          </a:r>
        </a:p>
      </dsp:txBody>
      <dsp:txXfrm>
        <a:off x="0" y="3058428"/>
        <a:ext cx="7049113" cy="1529214"/>
      </dsp:txXfrm>
    </dsp:sp>
    <dsp:sp modelId="{44C5B11E-F196-4044-8D48-F53FE9B1BB22}">
      <dsp:nvSpPr>
        <dsp:cNvPr id="0" name=""/>
        <dsp:cNvSpPr/>
      </dsp:nvSpPr>
      <dsp:spPr>
        <a:xfrm>
          <a:off x="0" y="4587642"/>
          <a:ext cx="7049113" cy="0"/>
        </a:xfrm>
        <a:prstGeom prst="line">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0FBEDE-CCE3-40A3-900F-FC115CF12965}">
      <dsp:nvSpPr>
        <dsp:cNvPr id="0" name=""/>
        <dsp:cNvSpPr/>
      </dsp:nvSpPr>
      <dsp:spPr>
        <a:xfrm>
          <a:off x="0" y="4587642"/>
          <a:ext cx="7049113" cy="152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This led to the question “What impact has climate change had on available water?”</a:t>
          </a:r>
        </a:p>
      </dsp:txBody>
      <dsp:txXfrm>
        <a:off x="0" y="4587642"/>
        <a:ext cx="7049113" cy="1529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B28F01-3BA4-4FA9-9CF2-2D5384B0C106}">
      <dsp:nvSpPr>
        <dsp:cNvPr id="0" name=""/>
        <dsp:cNvSpPr/>
      </dsp:nvSpPr>
      <dsp:spPr>
        <a:xfrm>
          <a:off x="0" y="1724"/>
          <a:ext cx="691224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1FBE18D-EC32-4C53-B68F-186BCBC86B68}">
      <dsp:nvSpPr>
        <dsp:cNvPr id="0" name=""/>
        <dsp:cNvSpPr/>
      </dsp:nvSpPr>
      <dsp:spPr>
        <a:xfrm>
          <a:off x="0" y="1724"/>
          <a:ext cx="6912245" cy="146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Data on clean water including climate change was mostly government protected or unavailable for free use</a:t>
          </a:r>
        </a:p>
      </dsp:txBody>
      <dsp:txXfrm>
        <a:off x="0" y="1724"/>
        <a:ext cx="6912245" cy="1467504"/>
      </dsp:txXfrm>
    </dsp:sp>
    <dsp:sp modelId="{04D4D8DE-4783-4CF2-94B2-FA7C62A9AE95}">
      <dsp:nvSpPr>
        <dsp:cNvPr id="0" name=""/>
        <dsp:cNvSpPr/>
      </dsp:nvSpPr>
      <dsp:spPr>
        <a:xfrm>
          <a:off x="0" y="1469229"/>
          <a:ext cx="6912245" cy="0"/>
        </a:xfrm>
        <a:prstGeom prst="line">
          <a:avLst/>
        </a:prstGeom>
        <a:gradFill rotWithShape="0">
          <a:gsLst>
            <a:gs pos="0">
              <a:schemeClr val="accent2">
                <a:hueOff val="-1704332"/>
                <a:satOff val="-2273"/>
                <a:lumOff val="-6797"/>
                <a:alphaOff val="0"/>
                <a:satMod val="103000"/>
                <a:lumMod val="102000"/>
                <a:tint val="94000"/>
              </a:schemeClr>
            </a:gs>
            <a:gs pos="50000">
              <a:schemeClr val="accent2">
                <a:hueOff val="-1704332"/>
                <a:satOff val="-2273"/>
                <a:lumOff val="-6797"/>
                <a:alphaOff val="0"/>
                <a:satMod val="110000"/>
                <a:lumMod val="100000"/>
                <a:shade val="100000"/>
              </a:schemeClr>
            </a:gs>
            <a:gs pos="100000">
              <a:schemeClr val="accent2">
                <a:hueOff val="-1704332"/>
                <a:satOff val="-2273"/>
                <a:lumOff val="-6797"/>
                <a:alphaOff val="0"/>
                <a:lumMod val="99000"/>
                <a:satMod val="120000"/>
                <a:shade val="78000"/>
              </a:schemeClr>
            </a:gs>
          </a:gsLst>
          <a:lin ang="5400000" scaled="0"/>
        </a:gradFill>
        <a:ln w="6350" cap="flat" cmpd="sng" algn="ctr">
          <a:solidFill>
            <a:schemeClr val="accent2">
              <a:hueOff val="-1704332"/>
              <a:satOff val="-2273"/>
              <a:lumOff val="-67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95AB90-FC8A-45BC-81E9-82A550E38AFE}">
      <dsp:nvSpPr>
        <dsp:cNvPr id="0" name=""/>
        <dsp:cNvSpPr/>
      </dsp:nvSpPr>
      <dsp:spPr>
        <a:xfrm>
          <a:off x="0" y="1469229"/>
          <a:ext cx="6905494" cy="173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While searching for more data, an article from 2019 on USAToday.com titled, “These American cities will soon be under water” emerged</a:t>
          </a:r>
        </a:p>
      </dsp:txBody>
      <dsp:txXfrm>
        <a:off x="0" y="1469229"/>
        <a:ext cx="6905494" cy="1735133"/>
      </dsp:txXfrm>
    </dsp:sp>
    <dsp:sp modelId="{7DC84B79-AFF5-4E88-8856-5847A748235A}">
      <dsp:nvSpPr>
        <dsp:cNvPr id="0" name=""/>
        <dsp:cNvSpPr/>
      </dsp:nvSpPr>
      <dsp:spPr>
        <a:xfrm>
          <a:off x="0" y="3204362"/>
          <a:ext cx="6912245" cy="0"/>
        </a:xfrm>
        <a:prstGeom prst="line">
          <a:avLst/>
        </a:prstGeom>
        <a:gradFill rotWithShape="0">
          <a:gsLst>
            <a:gs pos="0">
              <a:schemeClr val="accent2">
                <a:hueOff val="-3408665"/>
                <a:satOff val="-4547"/>
                <a:lumOff val="-13595"/>
                <a:alphaOff val="0"/>
                <a:satMod val="103000"/>
                <a:lumMod val="102000"/>
                <a:tint val="94000"/>
              </a:schemeClr>
            </a:gs>
            <a:gs pos="50000">
              <a:schemeClr val="accent2">
                <a:hueOff val="-3408665"/>
                <a:satOff val="-4547"/>
                <a:lumOff val="-13595"/>
                <a:alphaOff val="0"/>
                <a:satMod val="110000"/>
                <a:lumMod val="100000"/>
                <a:shade val="100000"/>
              </a:schemeClr>
            </a:gs>
            <a:gs pos="100000">
              <a:schemeClr val="accent2">
                <a:hueOff val="-3408665"/>
                <a:satOff val="-4547"/>
                <a:lumOff val="-13595"/>
                <a:alphaOff val="0"/>
                <a:lumMod val="99000"/>
                <a:satMod val="120000"/>
                <a:shade val="78000"/>
              </a:schemeClr>
            </a:gs>
          </a:gsLst>
          <a:lin ang="5400000" scaled="0"/>
        </a:gradFill>
        <a:ln w="6350" cap="flat" cmpd="sng" algn="ctr">
          <a:solidFill>
            <a:schemeClr val="accent2">
              <a:hueOff val="-3408665"/>
              <a:satOff val="-4547"/>
              <a:lumOff val="-1359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0DC130-2346-411B-9938-2EFC88761D38}">
      <dsp:nvSpPr>
        <dsp:cNvPr id="0" name=""/>
        <dsp:cNvSpPr/>
      </dsp:nvSpPr>
      <dsp:spPr>
        <a:xfrm>
          <a:off x="0" y="3204362"/>
          <a:ext cx="6905494" cy="1834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Cities were ranked by the number of residents living in parts of the community  “expected to be regularly flooded by 2060.”</a:t>
          </a:r>
        </a:p>
      </dsp:txBody>
      <dsp:txXfrm>
        <a:off x="0" y="3204362"/>
        <a:ext cx="6905494" cy="1834469"/>
      </dsp:txXfrm>
    </dsp:sp>
    <dsp:sp modelId="{F729F90B-ECD5-43C7-9A1E-B53653619F60}">
      <dsp:nvSpPr>
        <dsp:cNvPr id="0" name=""/>
        <dsp:cNvSpPr/>
      </dsp:nvSpPr>
      <dsp:spPr>
        <a:xfrm>
          <a:off x="0" y="5038831"/>
          <a:ext cx="6912245" cy="0"/>
        </a:xfrm>
        <a:prstGeom prst="line">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CD1C6AE-00BD-436C-A2C0-2502CC2DBC97}">
      <dsp:nvSpPr>
        <dsp:cNvPr id="0" name=""/>
        <dsp:cNvSpPr/>
      </dsp:nvSpPr>
      <dsp:spPr>
        <a:xfrm>
          <a:off x="0" y="5038831"/>
          <a:ext cx="6912245" cy="99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article named Miami Beach, Florida number one out of thirty-five cities</a:t>
          </a:r>
        </a:p>
      </dsp:txBody>
      <dsp:txXfrm>
        <a:off x="0" y="5038831"/>
        <a:ext cx="6912245" cy="994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B280-8967-462B-B799-6615997624BA}">
      <dsp:nvSpPr>
        <dsp:cNvPr id="0" name=""/>
        <dsp:cNvSpPr/>
      </dsp:nvSpPr>
      <dsp:spPr>
        <a:xfrm>
          <a:off x="0" y="3188"/>
          <a:ext cx="691224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D24556-F656-4AA1-B69A-2ABC0619DDDF}">
      <dsp:nvSpPr>
        <dsp:cNvPr id="0" name=""/>
        <dsp:cNvSpPr/>
      </dsp:nvSpPr>
      <dsp:spPr>
        <a:xfrm>
          <a:off x="0" y="3188"/>
          <a:ext cx="6912245" cy="131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Miami Beach is 30 minutes from presenter’s home city and 37 minutes from current residence</a:t>
          </a:r>
        </a:p>
      </dsp:txBody>
      <dsp:txXfrm>
        <a:off x="0" y="3188"/>
        <a:ext cx="6912245" cy="1314674"/>
      </dsp:txXfrm>
    </dsp:sp>
    <dsp:sp modelId="{99949F77-D9C0-443C-88ED-3EBDA64E0C24}">
      <dsp:nvSpPr>
        <dsp:cNvPr id="0" name=""/>
        <dsp:cNvSpPr/>
      </dsp:nvSpPr>
      <dsp:spPr>
        <a:xfrm>
          <a:off x="0" y="1317863"/>
          <a:ext cx="6912245" cy="0"/>
        </a:xfrm>
        <a:prstGeom prst="line">
          <a:avLst/>
        </a:prstGeom>
        <a:gradFill rotWithShape="0">
          <a:gsLst>
            <a:gs pos="0">
              <a:schemeClr val="accent2">
                <a:hueOff val="-1704332"/>
                <a:satOff val="-2273"/>
                <a:lumOff val="-6797"/>
                <a:alphaOff val="0"/>
                <a:satMod val="103000"/>
                <a:lumMod val="102000"/>
                <a:tint val="94000"/>
              </a:schemeClr>
            </a:gs>
            <a:gs pos="50000">
              <a:schemeClr val="accent2">
                <a:hueOff val="-1704332"/>
                <a:satOff val="-2273"/>
                <a:lumOff val="-6797"/>
                <a:alphaOff val="0"/>
                <a:satMod val="110000"/>
                <a:lumMod val="100000"/>
                <a:shade val="100000"/>
              </a:schemeClr>
            </a:gs>
            <a:gs pos="100000">
              <a:schemeClr val="accent2">
                <a:hueOff val="-1704332"/>
                <a:satOff val="-2273"/>
                <a:lumOff val="-6797"/>
                <a:alphaOff val="0"/>
                <a:lumMod val="99000"/>
                <a:satMod val="120000"/>
                <a:shade val="78000"/>
              </a:schemeClr>
            </a:gs>
          </a:gsLst>
          <a:lin ang="5400000" scaled="0"/>
        </a:gradFill>
        <a:ln w="6350" cap="flat" cmpd="sng" algn="ctr">
          <a:solidFill>
            <a:schemeClr val="accent2">
              <a:hueOff val="-1704332"/>
              <a:satOff val="-2273"/>
              <a:lumOff val="-679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5C062EB-C6B6-45DE-8FD2-A3FE4412110F}">
      <dsp:nvSpPr>
        <dsp:cNvPr id="0" name=""/>
        <dsp:cNvSpPr/>
      </dsp:nvSpPr>
      <dsp:spPr>
        <a:xfrm>
          <a:off x="0" y="1317863"/>
          <a:ext cx="6905494" cy="1993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Focus turned to Miami and the rate at which it was flooding since Florida is prone to hurricanes, flooding and other water related disasters</a:t>
          </a:r>
        </a:p>
      </dsp:txBody>
      <dsp:txXfrm>
        <a:off x="0" y="1317863"/>
        <a:ext cx="6905494" cy="1993204"/>
      </dsp:txXfrm>
    </dsp:sp>
    <dsp:sp modelId="{ACB9C434-D6E0-4A5F-B235-7D89903C76C8}">
      <dsp:nvSpPr>
        <dsp:cNvPr id="0" name=""/>
        <dsp:cNvSpPr/>
      </dsp:nvSpPr>
      <dsp:spPr>
        <a:xfrm>
          <a:off x="0" y="3311067"/>
          <a:ext cx="6912245" cy="0"/>
        </a:xfrm>
        <a:prstGeom prst="line">
          <a:avLst/>
        </a:prstGeom>
        <a:gradFill rotWithShape="0">
          <a:gsLst>
            <a:gs pos="0">
              <a:schemeClr val="accent2">
                <a:hueOff val="-3408665"/>
                <a:satOff val="-4547"/>
                <a:lumOff val="-13595"/>
                <a:alphaOff val="0"/>
                <a:satMod val="103000"/>
                <a:lumMod val="102000"/>
                <a:tint val="94000"/>
              </a:schemeClr>
            </a:gs>
            <a:gs pos="50000">
              <a:schemeClr val="accent2">
                <a:hueOff val="-3408665"/>
                <a:satOff val="-4547"/>
                <a:lumOff val="-13595"/>
                <a:alphaOff val="0"/>
                <a:satMod val="110000"/>
                <a:lumMod val="100000"/>
                <a:shade val="100000"/>
              </a:schemeClr>
            </a:gs>
            <a:gs pos="100000">
              <a:schemeClr val="accent2">
                <a:hueOff val="-3408665"/>
                <a:satOff val="-4547"/>
                <a:lumOff val="-13595"/>
                <a:alphaOff val="0"/>
                <a:lumMod val="99000"/>
                <a:satMod val="120000"/>
                <a:shade val="78000"/>
              </a:schemeClr>
            </a:gs>
          </a:gsLst>
          <a:lin ang="5400000" scaled="0"/>
        </a:gradFill>
        <a:ln w="6350" cap="flat" cmpd="sng" algn="ctr">
          <a:solidFill>
            <a:schemeClr val="accent2">
              <a:hueOff val="-3408665"/>
              <a:satOff val="-4547"/>
              <a:lumOff val="-1359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63CE987-8D55-40B9-8D02-79A4C123395C}">
      <dsp:nvSpPr>
        <dsp:cNvPr id="0" name=""/>
        <dsp:cNvSpPr/>
      </dsp:nvSpPr>
      <dsp:spPr>
        <a:xfrm>
          <a:off x="0" y="3311067"/>
          <a:ext cx="6912245" cy="131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One of the causes of flooding and other disasters is heavy thunderstorms </a:t>
          </a:r>
        </a:p>
      </dsp:txBody>
      <dsp:txXfrm>
        <a:off x="0" y="3311067"/>
        <a:ext cx="6912245" cy="1314674"/>
      </dsp:txXfrm>
    </dsp:sp>
    <dsp:sp modelId="{98CD969B-4546-481C-B91A-23DF47297830}">
      <dsp:nvSpPr>
        <dsp:cNvPr id="0" name=""/>
        <dsp:cNvSpPr/>
      </dsp:nvSpPr>
      <dsp:spPr>
        <a:xfrm>
          <a:off x="0" y="4625741"/>
          <a:ext cx="6912245" cy="0"/>
        </a:xfrm>
        <a:prstGeom prst="line">
          <a:avLst/>
        </a:prstGeom>
        <a:gradFill rotWithShape="0">
          <a:gsLst>
            <a:gs pos="0">
              <a:schemeClr val="accent2">
                <a:hueOff val="-5112997"/>
                <a:satOff val="-6820"/>
                <a:lumOff val="-20392"/>
                <a:alphaOff val="0"/>
                <a:satMod val="103000"/>
                <a:lumMod val="102000"/>
                <a:tint val="94000"/>
              </a:schemeClr>
            </a:gs>
            <a:gs pos="50000">
              <a:schemeClr val="accent2">
                <a:hueOff val="-5112997"/>
                <a:satOff val="-6820"/>
                <a:lumOff val="-20392"/>
                <a:alphaOff val="0"/>
                <a:satMod val="110000"/>
                <a:lumMod val="100000"/>
                <a:shade val="100000"/>
              </a:schemeClr>
            </a:gs>
            <a:gs pos="100000">
              <a:schemeClr val="accent2">
                <a:hueOff val="-5112997"/>
                <a:satOff val="-6820"/>
                <a:lumOff val="-20392"/>
                <a:alphaOff val="0"/>
                <a:lumMod val="99000"/>
                <a:satMod val="120000"/>
                <a:shade val="78000"/>
              </a:schemeClr>
            </a:gs>
          </a:gsLst>
          <a:lin ang="5400000" scaled="0"/>
        </a:gradFill>
        <a:ln w="6350" cap="flat" cmpd="sng" algn="ctr">
          <a:solidFill>
            <a:schemeClr val="accent2">
              <a:hueOff val="-5112997"/>
              <a:satOff val="-6820"/>
              <a:lumOff val="-20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8F46889-D293-40D3-9FA5-BB1029F90836}">
      <dsp:nvSpPr>
        <dsp:cNvPr id="0" name=""/>
        <dsp:cNvSpPr/>
      </dsp:nvSpPr>
      <dsp:spPr>
        <a:xfrm>
          <a:off x="0" y="4625741"/>
          <a:ext cx="6912245" cy="1314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All of this led to the final question of “How have precipitation levels changed in Miami, FL?” </a:t>
          </a:r>
        </a:p>
      </dsp:txBody>
      <dsp:txXfrm>
        <a:off x="0" y="4625741"/>
        <a:ext cx="6912245" cy="131467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10/29/2021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10/29/2021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10/29/2021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10/29/2021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10/29/2021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10/29/2021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10/29/2021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10/29/2021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rt-climate-explorer.nemac.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2">
            <a:alphaModFix amt="41000"/>
          </a:blip>
          <a:srcRect l="9091" t="3462" b="19929"/>
          <a:stretch/>
        </p:blipFill>
        <p:spPr>
          <a:xfrm>
            <a:off x="20" y="0"/>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813115" y="4166647"/>
            <a:ext cx="9144000" cy="754025"/>
          </a:xfrm>
        </p:spPr>
        <p:txBody>
          <a:bodyPr>
            <a:normAutofit/>
          </a:bodyPr>
          <a:lstStyle/>
          <a:p>
            <a:r>
              <a:rPr lang="en-US" sz="4400" dirty="0">
                <a:ea typeface="open sans" panose="020B0606030504020204" pitchFamily="34" charset="0"/>
                <a:cs typeface="open sans" panose="020B0606030504020204" pitchFamily="34" charset="0"/>
              </a:rPr>
              <a:t>Krisma King</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1" y="2375580"/>
            <a:ext cx="12191980" cy="1272396"/>
          </a:xfrm>
        </p:spPr>
        <p:txBody>
          <a:bodyPr>
            <a:noAutofit/>
          </a:bodyPr>
          <a:lstStyle/>
          <a:p>
            <a:pPr algn="l" fontAlgn="base"/>
            <a:r>
              <a:rPr lang="en-US" sz="6700" dirty="0"/>
              <a:t>“</a:t>
            </a:r>
            <a:r>
              <a:rPr lang="en-US" sz="6700" b="0" i="0" dirty="0">
                <a:solidFill>
                  <a:schemeClr val="tx1"/>
                </a:solidFill>
                <a:effectLst>
                  <a:outerShdw blurRad="38100" dist="38100" dir="2700000" algn="tl">
                    <a:srgbClr val="000000">
                      <a:alpha val="43137"/>
                    </a:srgbClr>
                  </a:outerShdw>
                </a:effectLst>
              </a:rPr>
              <a:t>Raindrops Keep Falling on My Head”</a:t>
            </a:r>
            <a:endParaRPr lang="en-US" sz="6700" dirty="0"/>
          </a:p>
        </p:txBody>
      </p:sp>
    </p:spTree>
    <p:extLst>
      <p:ext uri="{BB962C8B-B14F-4D97-AF65-F5344CB8AC3E}">
        <p14:creationId xmlns:p14="http://schemas.microsoft.com/office/powerpoint/2010/main" val="35497506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1000"/>
                                  </p:stCondLst>
                                  <p:iterate type="wd">
                                    <p:tmPct val="5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46CAD8F9-1B49-4BC4-9C0E-990B12A90EC4}"/>
              </a:ext>
            </a:extLst>
          </p:cNvPr>
          <p:cNvSpPr>
            <a:spLocks noGrp="1"/>
          </p:cNvSpPr>
          <p:nvPr>
            <p:ph type="title"/>
          </p:nvPr>
        </p:nvSpPr>
        <p:spPr>
          <a:xfrm>
            <a:off x="838200" y="1115786"/>
            <a:ext cx="3473851" cy="4626428"/>
          </a:xfrm>
          <a:effectLst/>
        </p:spPr>
        <p:txBody>
          <a:bodyPr anchor="ctr">
            <a:normAutofit/>
          </a:bodyPr>
          <a:lstStyle/>
          <a:p>
            <a:pPr algn="ctr"/>
            <a:r>
              <a:rPr lang="en-US" i="1" dirty="0">
                <a:solidFill>
                  <a:schemeClr val="tx1">
                    <a:lumMod val="95000"/>
                  </a:schemeClr>
                </a:solidFill>
                <a:effectLst>
                  <a:outerShdw blurRad="38100" dist="38100" dir="2700000" algn="tl">
                    <a:srgbClr val="000000">
                      <a:alpha val="43137"/>
                    </a:srgbClr>
                  </a:outerShdw>
                </a:effectLst>
              </a:rPr>
              <a:t>Methods</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7A8036-9190-4A01-B387-4566667DCEC4}"/>
              </a:ext>
            </a:extLst>
          </p:cNvPr>
          <p:cNvSpPr>
            <a:spLocks noGrp="1"/>
          </p:cNvSpPr>
          <p:nvPr>
            <p:ph idx="1"/>
          </p:nvPr>
        </p:nvSpPr>
        <p:spPr>
          <a:xfrm>
            <a:off x="4928146" y="1337911"/>
            <a:ext cx="6814672" cy="5163953"/>
          </a:xfrm>
        </p:spPr>
        <p:txBody>
          <a:bodyPr anchor="ctr">
            <a:noAutofit/>
          </a:bodyPr>
          <a:lstStyle/>
          <a:p>
            <a:pPr>
              <a:lnSpc>
                <a:spcPct val="100000"/>
              </a:lnSpc>
            </a:pPr>
            <a:r>
              <a:rPr lang="en-US" dirty="0">
                <a:solidFill>
                  <a:schemeClr val="tx1">
                    <a:lumMod val="95000"/>
                  </a:schemeClr>
                </a:solidFill>
              </a:rPr>
              <a:t>Jupyter Notebook with Pandas was used for data wrangling</a:t>
            </a:r>
          </a:p>
          <a:p>
            <a:pPr lvl="1">
              <a:lnSpc>
                <a:spcPct val="100000"/>
              </a:lnSpc>
            </a:pPr>
            <a:r>
              <a:rPr lang="en-US" sz="2800" dirty="0">
                <a:solidFill>
                  <a:schemeClr val="tx1">
                    <a:lumMod val="95000"/>
                  </a:schemeClr>
                </a:solidFill>
              </a:rPr>
              <a:t>The year and month of the ‘date’ column had to be separated</a:t>
            </a:r>
          </a:p>
          <a:p>
            <a:pPr lvl="1">
              <a:lnSpc>
                <a:spcPct val="100000"/>
              </a:lnSpc>
            </a:pPr>
            <a:r>
              <a:rPr lang="en-US" sz="2800" dirty="0">
                <a:solidFill>
                  <a:schemeClr val="tx1">
                    <a:lumMod val="95000"/>
                  </a:schemeClr>
                </a:solidFill>
              </a:rPr>
              <a:t>The data had many NaN variables that had to be removed</a:t>
            </a:r>
          </a:p>
          <a:p>
            <a:pPr lvl="1">
              <a:lnSpc>
                <a:spcPct val="100000"/>
              </a:lnSpc>
            </a:pPr>
            <a:r>
              <a:rPr lang="en-US" sz="2800" dirty="0">
                <a:solidFill>
                  <a:schemeClr val="tx1">
                    <a:lumMod val="95000"/>
                  </a:schemeClr>
                </a:solidFill>
              </a:rPr>
              <a:t>The first and last years had to be removed due to missing data</a:t>
            </a:r>
          </a:p>
          <a:p>
            <a:pPr>
              <a:lnSpc>
                <a:spcPct val="100000"/>
              </a:lnSpc>
            </a:pPr>
            <a:r>
              <a:rPr lang="en-US" dirty="0">
                <a:solidFill>
                  <a:schemeClr val="tx1">
                    <a:lumMod val="95000"/>
                  </a:schemeClr>
                </a:solidFill>
              </a:rPr>
              <a:t>Jupyter Notebook with matplotlib and Tableau were used to create graphs</a:t>
            </a:r>
          </a:p>
          <a:p>
            <a:pPr lvl="1">
              <a:lnSpc>
                <a:spcPct val="100000"/>
              </a:lnSpc>
            </a:pPr>
            <a:r>
              <a:rPr lang="en-US" sz="2800" dirty="0">
                <a:solidFill>
                  <a:schemeClr val="tx1">
                    <a:lumMod val="95000"/>
                  </a:schemeClr>
                </a:solidFill>
              </a:rPr>
              <a:t>Graph the number of days there was precipitation and the total number of inches that fell</a:t>
            </a:r>
          </a:p>
          <a:p>
            <a:pPr lvl="1">
              <a:lnSpc>
                <a:spcPct val="100000"/>
              </a:lnSpc>
            </a:pPr>
            <a:endParaRPr lang="en-US" sz="2800" dirty="0">
              <a:solidFill>
                <a:schemeClr val="tx1">
                  <a:lumMod val="95000"/>
                </a:schemeClr>
              </a:solidFill>
            </a:endParaRPr>
          </a:p>
        </p:txBody>
      </p:sp>
    </p:spTree>
    <p:extLst>
      <p:ext uri="{BB962C8B-B14F-4D97-AF65-F5344CB8AC3E}">
        <p14:creationId xmlns:p14="http://schemas.microsoft.com/office/powerpoint/2010/main" val="36855012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249"/>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07F2FE0-D668-4B04-9987-A4A7F337D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1" name="Rectangle 40">
            <a:extLst>
              <a:ext uri="{FF2B5EF4-FFF2-40B4-BE49-F238E27FC236}">
                <a16:creationId xmlns:a16="http://schemas.microsoft.com/office/drawing/2014/main" id="{89870262-5A2A-445D-8276-9FE47CEC4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hart, histogram&#10;&#10;Description automatically generated">
            <a:extLst>
              <a:ext uri="{FF2B5EF4-FFF2-40B4-BE49-F238E27FC236}">
                <a16:creationId xmlns:a16="http://schemas.microsoft.com/office/drawing/2014/main" id="{739EC2D0-DB64-4456-BAEF-44E058424304}"/>
              </a:ext>
            </a:extLst>
          </p:cNvPr>
          <p:cNvPicPr>
            <a:picLocks noGrp="1" noChangeAspect="1"/>
          </p:cNvPicPr>
          <p:nvPr>
            <p:ph idx="1"/>
          </p:nvPr>
        </p:nvPicPr>
        <p:blipFill>
          <a:blip r:embed="rId2"/>
          <a:stretch>
            <a:fillRect/>
          </a:stretch>
        </p:blipFill>
        <p:spPr>
          <a:xfrm>
            <a:off x="643467" y="1566869"/>
            <a:ext cx="5291666" cy="3724261"/>
          </a:xfrm>
          <a:prstGeom prst="rect">
            <a:avLst/>
          </a:prstGeom>
        </p:spPr>
      </p:pic>
      <p:pic>
        <p:nvPicPr>
          <p:cNvPr id="7" name="Picture 6" descr="Chart, histogram&#10;&#10;Description automatically generated">
            <a:extLst>
              <a:ext uri="{FF2B5EF4-FFF2-40B4-BE49-F238E27FC236}">
                <a16:creationId xmlns:a16="http://schemas.microsoft.com/office/drawing/2014/main" id="{22D66AD7-6BB8-436B-A642-74D00EB12169}"/>
              </a:ext>
            </a:extLst>
          </p:cNvPr>
          <p:cNvPicPr>
            <a:picLocks noChangeAspect="1"/>
          </p:cNvPicPr>
          <p:nvPr/>
        </p:nvPicPr>
        <p:blipFill>
          <a:blip r:embed="rId3"/>
          <a:stretch>
            <a:fillRect/>
          </a:stretch>
        </p:blipFill>
        <p:spPr>
          <a:xfrm>
            <a:off x="6256866" y="1580905"/>
            <a:ext cx="5291666" cy="3696189"/>
          </a:xfrm>
          <a:prstGeom prst="rect">
            <a:avLst/>
          </a:prstGeom>
        </p:spPr>
      </p:pic>
    </p:spTree>
    <p:extLst>
      <p:ext uri="{BB962C8B-B14F-4D97-AF65-F5344CB8AC3E}">
        <p14:creationId xmlns:p14="http://schemas.microsoft.com/office/powerpoint/2010/main" val="203769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Content Placeholder 30" descr="Chart&#10;&#10;Description automatically generated">
            <a:extLst>
              <a:ext uri="{FF2B5EF4-FFF2-40B4-BE49-F238E27FC236}">
                <a16:creationId xmlns:a16="http://schemas.microsoft.com/office/drawing/2014/main" id="{C1A61164-AAC4-44C5-B64D-BDA591020E48}"/>
              </a:ext>
            </a:extLst>
          </p:cNvPr>
          <p:cNvPicPr>
            <a:picLocks noGrp="1" noChangeAspect="1"/>
          </p:cNvPicPr>
          <p:nvPr>
            <p:ph idx="1"/>
          </p:nvPr>
        </p:nvPicPr>
        <p:blipFill>
          <a:blip r:embed="rId3"/>
          <a:stretch>
            <a:fillRect/>
          </a:stretch>
        </p:blipFill>
        <p:spPr>
          <a:xfrm>
            <a:off x="0" y="0"/>
            <a:ext cx="12191999" cy="6857999"/>
          </a:xfrm>
        </p:spPr>
      </p:pic>
    </p:spTree>
    <p:extLst>
      <p:ext uri="{BB962C8B-B14F-4D97-AF65-F5344CB8AC3E}">
        <p14:creationId xmlns:p14="http://schemas.microsoft.com/office/powerpoint/2010/main" val="4418445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4C6F3238-A6B2-4364-B4FD-40A623F80632}"/>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3766596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813DBE56-B9A8-4E3D-B1E2-41661F3A55F1}"/>
              </a:ext>
            </a:extLst>
          </p:cNvPr>
          <p:cNvSpPr>
            <a:spLocks noGrp="1"/>
          </p:cNvSpPr>
          <p:nvPr>
            <p:ph type="title"/>
          </p:nvPr>
        </p:nvSpPr>
        <p:spPr>
          <a:xfrm>
            <a:off x="838200" y="1115786"/>
            <a:ext cx="3473851" cy="4626428"/>
          </a:xfrm>
          <a:effectLst/>
        </p:spPr>
        <p:txBody>
          <a:bodyPr anchor="ctr">
            <a:normAutofit/>
          </a:bodyPr>
          <a:lstStyle/>
          <a:p>
            <a:pPr algn="ctr"/>
            <a:r>
              <a:rPr lang="en-US" i="1" dirty="0">
                <a:solidFill>
                  <a:schemeClr val="tx1">
                    <a:lumMod val="95000"/>
                  </a:schemeClr>
                </a:solidFill>
                <a:effectLst>
                  <a:outerShdw blurRad="38100" dist="38100" dir="2700000" algn="tl">
                    <a:srgbClr val="000000">
                      <a:alpha val="43137"/>
                    </a:srgbClr>
                  </a:outerShdw>
                </a:effectLst>
              </a:rPr>
              <a:t>Results</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61C36E-F030-4719-A1B6-FFF92E495210}"/>
              </a:ext>
            </a:extLst>
          </p:cNvPr>
          <p:cNvSpPr>
            <a:spLocks noGrp="1"/>
          </p:cNvSpPr>
          <p:nvPr>
            <p:ph idx="1"/>
          </p:nvPr>
        </p:nvSpPr>
        <p:spPr>
          <a:xfrm>
            <a:off x="4996542" y="385011"/>
            <a:ext cx="6616335" cy="6314171"/>
          </a:xfrm>
        </p:spPr>
        <p:txBody>
          <a:bodyPr anchor="ctr">
            <a:normAutofit/>
          </a:bodyPr>
          <a:lstStyle/>
          <a:p>
            <a:r>
              <a:rPr lang="en-US" dirty="0">
                <a:solidFill>
                  <a:schemeClr val="tx1">
                    <a:lumMod val="95000"/>
                  </a:schemeClr>
                </a:solidFill>
              </a:rPr>
              <a:t>Expected precipitation levels are rarely matching up to the amount of precipitation Miami receives</a:t>
            </a:r>
          </a:p>
          <a:p>
            <a:endParaRPr lang="en-US" dirty="0">
              <a:solidFill>
                <a:schemeClr val="tx1">
                  <a:lumMod val="95000"/>
                </a:schemeClr>
              </a:solidFill>
            </a:endParaRPr>
          </a:p>
          <a:p>
            <a:r>
              <a:rPr lang="en-US" dirty="0">
                <a:solidFill>
                  <a:schemeClr val="tx1">
                    <a:lumMod val="95000"/>
                  </a:schemeClr>
                </a:solidFill>
              </a:rPr>
              <a:t>For each month, the precipitation count is lower than expected later in the year but in the beginning the counts are close</a:t>
            </a:r>
          </a:p>
          <a:p>
            <a:endParaRPr lang="en-US" dirty="0">
              <a:solidFill>
                <a:schemeClr val="tx1">
                  <a:lumMod val="95000"/>
                </a:schemeClr>
              </a:solidFill>
            </a:endParaRPr>
          </a:p>
          <a:p>
            <a:r>
              <a:rPr lang="en-US" dirty="0">
                <a:solidFill>
                  <a:schemeClr val="tx1">
                    <a:lumMod val="95000"/>
                  </a:schemeClr>
                </a:solidFill>
              </a:rPr>
              <a:t>The lower counts of precipitation per year are growing as are the larger counts</a:t>
            </a:r>
          </a:p>
          <a:p>
            <a:endParaRPr lang="en-US" dirty="0">
              <a:solidFill>
                <a:schemeClr val="tx1">
                  <a:lumMod val="95000"/>
                </a:schemeClr>
              </a:solidFill>
            </a:endParaRPr>
          </a:p>
          <a:p>
            <a:r>
              <a:rPr lang="en-US" dirty="0">
                <a:solidFill>
                  <a:schemeClr val="tx1">
                    <a:lumMod val="95000"/>
                  </a:schemeClr>
                </a:solidFill>
              </a:rPr>
              <a:t>The number of days in the sample size receiving (and not receiving) precipitation was greater than the expected </a:t>
            </a:r>
          </a:p>
        </p:txBody>
      </p:sp>
    </p:spTree>
    <p:extLst>
      <p:ext uri="{BB962C8B-B14F-4D97-AF65-F5344CB8AC3E}">
        <p14:creationId xmlns:p14="http://schemas.microsoft.com/office/powerpoint/2010/main" val="4192004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887C0C9A-1B3C-4A75-804A-2CFF83651180}"/>
              </a:ext>
            </a:extLst>
          </p:cNvPr>
          <p:cNvSpPr>
            <a:spLocks noGrp="1"/>
          </p:cNvSpPr>
          <p:nvPr>
            <p:ph type="title"/>
          </p:nvPr>
        </p:nvSpPr>
        <p:spPr>
          <a:xfrm>
            <a:off x="838200" y="1115786"/>
            <a:ext cx="3473851" cy="4626428"/>
          </a:xfrm>
          <a:effectLst/>
        </p:spPr>
        <p:txBody>
          <a:bodyPr anchor="ctr">
            <a:normAutofit/>
          </a:bodyPr>
          <a:lstStyle/>
          <a:p>
            <a:pPr algn="ctr"/>
            <a:r>
              <a:rPr lang="en-US" i="1" dirty="0">
                <a:solidFill>
                  <a:schemeClr val="tx1">
                    <a:lumMod val="95000"/>
                  </a:schemeClr>
                </a:solidFill>
                <a:effectLst>
                  <a:outerShdw blurRad="38100" dist="38100" dir="2700000" algn="tl">
                    <a:srgbClr val="000000">
                      <a:alpha val="43137"/>
                    </a:srgbClr>
                  </a:outerShdw>
                </a:effectLst>
              </a:rPr>
              <a:t>Summary</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F17ECB-F780-42F6-AA3E-54370A2BE15E}"/>
              </a:ext>
            </a:extLst>
          </p:cNvPr>
          <p:cNvSpPr>
            <a:spLocks noGrp="1"/>
          </p:cNvSpPr>
          <p:nvPr>
            <p:ph idx="1"/>
          </p:nvPr>
        </p:nvSpPr>
        <p:spPr>
          <a:xfrm>
            <a:off x="4996542" y="86627"/>
            <a:ext cx="6909905" cy="6583679"/>
          </a:xfrm>
        </p:spPr>
        <p:txBody>
          <a:bodyPr anchor="ctr">
            <a:normAutofit lnSpcReduction="10000"/>
          </a:bodyPr>
          <a:lstStyle/>
          <a:p>
            <a:r>
              <a:rPr lang="en-US" dirty="0">
                <a:solidFill>
                  <a:schemeClr val="tx1">
                    <a:lumMod val="95000"/>
                  </a:schemeClr>
                </a:solidFill>
              </a:rPr>
              <a:t>In Miami there is an increase in precipitation compared to previous years</a:t>
            </a:r>
          </a:p>
          <a:p>
            <a:endParaRPr lang="en-US" dirty="0">
              <a:solidFill>
                <a:schemeClr val="tx1">
                  <a:lumMod val="95000"/>
                </a:schemeClr>
              </a:solidFill>
            </a:endParaRPr>
          </a:p>
          <a:p>
            <a:r>
              <a:rPr lang="en-US" dirty="0">
                <a:solidFill>
                  <a:schemeClr val="tx1">
                    <a:lumMod val="95000"/>
                  </a:schemeClr>
                </a:solidFill>
              </a:rPr>
              <a:t>There are more days where residents are seeing precipitation and the aftereffects of it</a:t>
            </a:r>
          </a:p>
          <a:p>
            <a:endParaRPr lang="en-US" dirty="0">
              <a:solidFill>
                <a:schemeClr val="tx1">
                  <a:lumMod val="95000"/>
                </a:schemeClr>
              </a:solidFill>
            </a:endParaRPr>
          </a:p>
          <a:p>
            <a:r>
              <a:rPr lang="en-US" dirty="0">
                <a:solidFill>
                  <a:schemeClr val="tx1">
                    <a:lumMod val="95000"/>
                  </a:schemeClr>
                </a:solidFill>
              </a:rPr>
              <a:t>Due to the dominant seasons of Florida, there are more months where precipitation may occur and have the potential to cause damage</a:t>
            </a:r>
          </a:p>
          <a:p>
            <a:endParaRPr lang="en-US" dirty="0">
              <a:solidFill>
                <a:schemeClr val="tx1">
                  <a:lumMod val="95000"/>
                </a:schemeClr>
              </a:solidFill>
            </a:endParaRPr>
          </a:p>
          <a:p>
            <a:r>
              <a:rPr lang="en-US" dirty="0">
                <a:solidFill>
                  <a:schemeClr val="tx1">
                    <a:lumMod val="95000"/>
                  </a:schemeClr>
                </a:solidFill>
              </a:rPr>
              <a:t>A 30-year time span may be too large a variable to yield accurate predictions for what Miami residents can expect with precipitation levels</a:t>
            </a:r>
          </a:p>
        </p:txBody>
      </p:sp>
    </p:spTree>
    <p:extLst>
      <p:ext uri="{BB962C8B-B14F-4D97-AF65-F5344CB8AC3E}">
        <p14:creationId xmlns:p14="http://schemas.microsoft.com/office/powerpoint/2010/main" val="10987877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1373A716-5918-4782-AEA0-CDDC0F048CB6}"/>
              </a:ext>
            </a:extLst>
          </p:cNvPr>
          <p:cNvSpPr>
            <a:spLocks noGrp="1"/>
          </p:cNvSpPr>
          <p:nvPr>
            <p:ph type="title"/>
          </p:nvPr>
        </p:nvSpPr>
        <p:spPr>
          <a:xfrm>
            <a:off x="838200" y="1115786"/>
            <a:ext cx="3473851" cy="4626428"/>
          </a:xfrm>
          <a:effectLst/>
        </p:spPr>
        <p:txBody>
          <a:bodyPr anchor="ctr">
            <a:normAutofit/>
          </a:bodyPr>
          <a:lstStyle/>
          <a:p>
            <a:pPr algn="ctr"/>
            <a:r>
              <a:rPr lang="en-US" i="1" dirty="0">
                <a:solidFill>
                  <a:schemeClr val="tx1">
                    <a:lumMod val="95000"/>
                  </a:schemeClr>
                </a:solidFill>
                <a:effectLst>
                  <a:outerShdw blurRad="38100" dist="38100" dir="2700000" algn="tl">
                    <a:srgbClr val="000000">
                      <a:alpha val="43137"/>
                    </a:srgbClr>
                  </a:outerShdw>
                </a:effectLst>
              </a:rPr>
              <a:t>Conclusions</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56447C-44DD-42FB-BF84-14237C605780}"/>
              </a:ext>
            </a:extLst>
          </p:cNvPr>
          <p:cNvSpPr>
            <a:spLocks noGrp="1"/>
          </p:cNvSpPr>
          <p:nvPr>
            <p:ph idx="1"/>
          </p:nvPr>
        </p:nvSpPr>
        <p:spPr>
          <a:xfrm>
            <a:off x="4833875" y="696869"/>
            <a:ext cx="6996533" cy="5650029"/>
          </a:xfrm>
        </p:spPr>
        <p:txBody>
          <a:bodyPr anchor="ctr">
            <a:noAutofit/>
          </a:bodyPr>
          <a:lstStyle/>
          <a:p>
            <a:r>
              <a:rPr lang="en-US" sz="2400" i="1" dirty="0">
                <a:solidFill>
                  <a:schemeClr val="tx1">
                    <a:lumMod val="95000"/>
                  </a:schemeClr>
                </a:solidFill>
                <a:effectLst>
                  <a:outerShdw blurRad="38100" dist="38100" dir="2700000" algn="tl">
                    <a:srgbClr val="000000">
                      <a:alpha val="43137"/>
                    </a:srgbClr>
                  </a:outerShdw>
                </a:effectLst>
              </a:rPr>
              <a:t>How do your findings impact the world at large?</a:t>
            </a:r>
          </a:p>
          <a:p>
            <a:pPr lvl="1"/>
            <a:r>
              <a:rPr lang="en-US" dirty="0">
                <a:solidFill>
                  <a:schemeClr val="tx1">
                    <a:lumMod val="95000"/>
                  </a:schemeClr>
                </a:solidFill>
                <a:effectLst>
                  <a:outerShdw blurRad="38100" dist="38100" dir="2700000" algn="tl">
                    <a:srgbClr val="000000">
                      <a:alpha val="43137"/>
                    </a:srgbClr>
                  </a:outerShdw>
                </a:effectLst>
              </a:rPr>
              <a:t>Precipitation levels affect nearly every facet of life. If the levels continue to increase unpredictably and there are no steps in place to prevent the scales from tipping, destruction of crops, homes, businesses, and more is imminent</a:t>
            </a:r>
          </a:p>
          <a:p>
            <a:endParaRPr lang="en-US" sz="2400" dirty="0">
              <a:solidFill>
                <a:schemeClr val="tx1">
                  <a:lumMod val="95000"/>
                </a:schemeClr>
              </a:solidFill>
              <a:effectLst>
                <a:outerShdw blurRad="38100" dist="38100" dir="2700000" algn="tl">
                  <a:srgbClr val="000000">
                    <a:alpha val="43137"/>
                  </a:srgbClr>
                </a:outerShdw>
              </a:effectLst>
            </a:endParaRPr>
          </a:p>
          <a:p>
            <a:r>
              <a:rPr lang="en-US" sz="2400" i="1" dirty="0">
                <a:solidFill>
                  <a:schemeClr val="tx1">
                    <a:lumMod val="95000"/>
                  </a:schemeClr>
                </a:solidFill>
                <a:effectLst>
                  <a:outerShdw blurRad="38100" dist="38100" dir="2700000" algn="tl">
                    <a:srgbClr val="000000">
                      <a:alpha val="43137"/>
                    </a:srgbClr>
                  </a:outerShdw>
                </a:effectLst>
              </a:rPr>
              <a:t>What's important about this work?</a:t>
            </a:r>
          </a:p>
          <a:p>
            <a:pPr lvl="1"/>
            <a:r>
              <a:rPr lang="en-US" dirty="0">
                <a:solidFill>
                  <a:schemeClr val="tx1">
                    <a:lumMod val="95000"/>
                  </a:schemeClr>
                </a:solidFill>
                <a:effectLst>
                  <a:outerShdw blurRad="38100" dist="38100" dir="2700000" algn="tl">
                    <a:srgbClr val="000000">
                      <a:alpha val="43137"/>
                    </a:srgbClr>
                  </a:outerShdw>
                </a:effectLst>
              </a:rPr>
              <a:t>It sounds an alarm that action must take place  to mandate the uncovering and </a:t>
            </a:r>
            <a:r>
              <a:rPr lang="en-US">
                <a:solidFill>
                  <a:schemeClr val="tx1">
                    <a:lumMod val="95000"/>
                  </a:schemeClr>
                </a:solidFill>
                <a:effectLst>
                  <a:outerShdw blurRad="38100" dist="38100" dir="2700000" algn="tl">
                    <a:srgbClr val="000000">
                      <a:alpha val="43137"/>
                    </a:srgbClr>
                  </a:outerShdw>
                </a:effectLst>
              </a:rPr>
              <a:t>addressing of the </a:t>
            </a:r>
            <a:r>
              <a:rPr lang="en-US" dirty="0">
                <a:solidFill>
                  <a:schemeClr val="tx1">
                    <a:lumMod val="95000"/>
                  </a:schemeClr>
                </a:solidFill>
                <a:effectLst>
                  <a:outerShdw blurRad="38100" dist="38100" dir="2700000" algn="tl">
                    <a:srgbClr val="000000">
                      <a:alpha val="43137"/>
                    </a:srgbClr>
                  </a:outerShdw>
                </a:effectLst>
              </a:rPr>
              <a:t>factors that contribute to climate change</a:t>
            </a:r>
          </a:p>
          <a:p>
            <a:pPr marL="457200" lvl="1" indent="0">
              <a:buNone/>
            </a:pPr>
            <a:endParaRPr lang="en-US" sz="2400" dirty="0">
              <a:solidFill>
                <a:schemeClr val="tx1">
                  <a:lumMod val="95000"/>
                </a:schemeClr>
              </a:solidFill>
              <a:effectLst>
                <a:outerShdw blurRad="38100" dist="38100" dir="2700000" algn="tl">
                  <a:srgbClr val="000000">
                    <a:alpha val="43137"/>
                  </a:srgbClr>
                </a:outerShdw>
              </a:effectLst>
            </a:endParaRPr>
          </a:p>
          <a:p>
            <a:r>
              <a:rPr lang="en-US" sz="2400" i="1" dirty="0">
                <a:solidFill>
                  <a:schemeClr val="tx1">
                    <a:lumMod val="95000"/>
                  </a:schemeClr>
                </a:solidFill>
                <a:effectLst>
                  <a:outerShdw blurRad="38100" dist="38100" dir="2700000" algn="tl">
                    <a:srgbClr val="000000">
                      <a:alpha val="43137"/>
                    </a:srgbClr>
                  </a:outerShdw>
                </a:effectLst>
              </a:rPr>
              <a:t>Big picture information</a:t>
            </a:r>
          </a:p>
          <a:p>
            <a:pPr lvl="1"/>
            <a:r>
              <a:rPr lang="en-US" dirty="0">
                <a:solidFill>
                  <a:schemeClr val="tx1">
                    <a:lumMod val="95000"/>
                  </a:schemeClr>
                </a:solidFill>
                <a:effectLst>
                  <a:outerShdw blurRad="38100" dist="38100" dir="2700000" algn="tl">
                    <a:srgbClr val="000000">
                      <a:alpha val="43137"/>
                    </a:srgbClr>
                  </a:outerShdw>
                </a:effectLst>
              </a:rPr>
              <a:t>There needs to be more focus on clean water and climate changes impact on precipitation in the U.S. </a:t>
            </a:r>
          </a:p>
        </p:txBody>
      </p:sp>
    </p:spTree>
    <p:extLst>
      <p:ext uri="{BB962C8B-B14F-4D97-AF65-F5344CB8AC3E}">
        <p14:creationId xmlns:p14="http://schemas.microsoft.com/office/powerpoint/2010/main" val="6433548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249"/>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61CC-CC35-4438-9683-76DC09E2E1B3}"/>
              </a:ext>
            </a:extLst>
          </p:cNvPr>
          <p:cNvSpPr>
            <a:spLocks noGrp="1"/>
          </p:cNvSpPr>
          <p:nvPr>
            <p:ph type="title"/>
          </p:nvPr>
        </p:nvSpPr>
        <p:spPr>
          <a:xfrm>
            <a:off x="838200" y="-289211"/>
            <a:ext cx="10515600" cy="1325563"/>
          </a:xfrm>
        </p:spPr>
        <p:txBody>
          <a:bodyPr/>
          <a:lstStyle/>
          <a:p>
            <a:pPr algn="ctr"/>
            <a:r>
              <a:rPr lang="en-US" i="1" dirty="0">
                <a:effectLst>
                  <a:outerShdw blurRad="38100" dist="38100" dir="2700000" algn="tl">
                    <a:srgbClr val="000000">
                      <a:alpha val="43137"/>
                    </a:srgbClr>
                  </a:outerShdw>
                </a:effectLst>
              </a:rPr>
              <a:t>Cited Information</a:t>
            </a:r>
          </a:p>
        </p:txBody>
      </p:sp>
      <p:sp>
        <p:nvSpPr>
          <p:cNvPr id="3" name="Content Placeholder 2">
            <a:extLst>
              <a:ext uri="{FF2B5EF4-FFF2-40B4-BE49-F238E27FC236}">
                <a16:creationId xmlns:a16="http://schemas.microsoft.com/office/drawing/2014/main" id="{7027200B-517A-4FF3-8434-7AB629F106C3}"/>
              </a:ext>
            </a:extLst>
          </p:cNvPr>
          <p:cNvSpPr>
            <a:spLocks noGrp="1"/>
          </p:cNvSpPr>
          <p:nvPr>
            <p:ph idx="1"/>
          </p:nvPr>
        </p:nvSpPr>
        <p:spPr>
          <a:xfrm>
            <a:off x="96253" y="1036352"/>
            <a:ext cx="12192000" cy="5821648"/>
          </a:xfrm>
        </p:spPr>
        <p:txBody>
          <a:bodyPr>
            <a:normAutofit fontScale="85000" lnSpcReduction="20000"/>
          </a:bodyPr>
          <a:lstStyle/>
          <a:p>
            <a:pPr marL="685800" indent="-457200"/>
            <a:r>
              <a:rPr lang="en-US" sz="3300" dirty="0">
                <a:effectLst/>
              </a:rPr>
              <a:t>Climate Program Office, N. O. A. A. (2021). </a:t>
            </a:r>
            <a:r>
              <a:rPr lang="en-US" sz="3300" i="1" dirty="0">
                <a:effectLst/>
              </a:rPr>
              <a:t>Climate explorer</a:t>
            </a:r>
            <a:r>
              <a:rPr lang="en-US" sz="3300" dirty="0">
                <a:effectLst/>
              </a:rPr>
              <a:t>. Climate Explorer. Retrieved October 29, 2021, from </a:t>
            </a:r>
            <a:r>
              <a:rPr lang="en-US" sz="3300" dirty="0">
                <a:effectLst/>
                <a:hlinkClick r:id="rId2"/>
              </a:rPr>
              <a:t>https://crt-climate-explorer.nemac.org/</a:t>
            </a:r>
            <a:r>
              <a:rPr lang="en-US" sz="3300" dirty="0">
                <a:effectLst/>
              </a:rPr>
              <a:t>.</a:t>
            </a:r>
          </a:p>
          <a:p>
            <a:pPr marL="685800" indent="-457200"/>
            <a:endParaRPr lang="en-US" sz="3300" dirty="0">
              <a:effectLst/>
            </a:endParaRPr>
          </a:p>
          <a:p>
            <a:pPr marL="685800" indent="-457200"/>
            <a:r>
              <a:rPr lang="en-US" sz="3300" dirty="0">
                <a:effectLst/>
              </a:rPr>
              <a:t>Mai, H. J. (2021, February 19). U.S. officially rejoins Paris Agreement on climate change. NPR. Retrieved October 29, 2021, from https://www.npr.org/2021/02/19/969387323/u-s-officially-rejoins-paris-agreement-on-climate-change. </a:t>
            </a:r>
          </a:p>
          <a:p>
            <a:pPr marL="685800" indent="-457200"/>
            <a:endParaRPr lang="en-US" sz="3300" dirty="0">
              <a:effectLst/>
            </a:endParaRPr>
          </a:p>
          <a:p>
            <a:pPr marL="685800" indent="-457200"/>
            <a:r>
              <a:rPr lang="en-US" sz="3300" dirty="0">
                <a:effectLst/>
              </a:rPr>
              <a:t>Sauter, M. B., &amp; Frohlich, T. C. (2019, June 18). </a:t>
            </a:r>
            <a:r>
              <a:rPr lang="en-US" sz="3300" i="1" dirty="0">
                <a:effectLst/>
              </a:rPr>
              <a:t>These American cities will soon be under water</a:t>
            </a:r>
            <a:r>
              <a:rPr lang="en-US" sz="3300" dirty="0">
                <a:effectLst/>
              </a:rPr>
              <a:t>. USA Today. Retrieved October 29, 2021, from https://www.usatoday.com/story/money/2019/06/18/climate-change-american-cities-that-will-soon-be-under-water/39533119/. </a:t>
            </a:r>
          </a:p>
          <a:p>
            <a:pPr marL="685800" indent="-457200"/>
            <a:endParaRPr lang="en-US" sz="3300" dirty="0">
              <a:effectLst/>
            </a:endParaRPr>
          </a:p>
          <a:p>
            <a:pPr marL="685800" indent="-457200"/>
            <a:r>
              <a:rPr lang="en-US" sz="3300" dirty="0">
                <a:effectLst/>
              </a:rPr>
              <a:t>US Department of Commerce, N. O. A. A. (2021, May 4). </a:t>
            </a:r>
            <a:r>
              <a:rPr lang="en-US" sz="3300" i="1" dirty="0">
                <a:effectLst/>
              </a:rPr>
              <a:t>New 1991-2020 climate normals</a:t>
            </a:r>
            <a:r>
              <a:rPr lang="en-US" sz="3300" dirty="0">
                <a:effectLst/>
              </a:rPr>
              <a:t>. National Weather Service. Retrieved October 29, 2021, from https://www.weather.gov/tbw/newnormals. </a:t>
            </a:r>
          </a:p>
          <a:p>
            <a:endParaRPr lang="en-US" dirty="0">
              <a:effectLst/>
            </a:endParaRPr>
          </a:p>
          <a:p>
            <a:endParaRPr lang="en-US" dirty="0"/>
          </a:p>
        </p:txBody>
      </p:sp>
    </p:spTree>
    <p:extLst>
      <p:ext uri="{BB962C8B-B14F-4D97-AF65-F5344CB8AC3E}">
        <p14:creationId xmlns:p14="http://schemas.microsoft.com/office/powerpoint/2010/main" val="449449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EC38F-E464-4CDF-B748-B560C93AECD9}"/>
              </a:ext>
            </a:extLst>
          </p:cNvPr>
          <p:cNvSpPr>
            <a:spLocks noGrp="1"/>
          </p:cNvSpPr>
          <p:nvPr>
            <p:ph idx="1"/>
          </p:nvPr>
        </p:nvSpPr>
        <p:spPr>
          <a:xfrm>
            <a:off x="979100" y="2422391"/>
            <a:ext cx="10233800" cy="1831975"/>
          </a:xfrm>
        </p:spPr>
        <p:txBody>
          <a:bodyPr>
            <a:normAutofit/>
          </a:bodyPr>
          <a:lstStyle/>
          <a:p>
            <a:pPr marL="0" indent="0" algn="ctr">
              <a:buNone/>
            </a:pPr>
            <a:r>
              <a:rPr lang="en-US" sz="9600" dirty="0"/>
              <a:t>Questions?</a:t>
            </a:r>
          </a:p>
        </p:txBody>
      </p:sp>
    </p:spTree>
    <p:extLst>
      <p:ext uri="{BB962C8B-B14F-4D97-AF65-F5344CB8AC3E}">
        <p14:creationId xmlns:p14="http://schemas.microsoft.com/office/powerpoint/2010/main" val="1142366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srcRect l="20334" r="20332" b="-1"/>
          <a:stretch/>
        </p:blipFill>
        <p:spPr>
          <a:xfrm>
            <a:off x="6096000" y="10"/>
            <a:ext cx="6096000" cy="6857990"/>
          </a:xfrm>
          <a:prstGeom prst="rect">
            <a:avLst/>
          </a:prstGeom>
        </p:spPr>
      </p:pic>
      <p:sp useBgFill="1">
        <p:nvSpPr>
          <p:cNvPr id="10" name="Rectangle 9">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0" y="0"/>
            <a:ext cx="5058243" cy="1175278"/>
          </a:xfrm>
        </p:spPr>
        <p:txBody>
          <a:bodyPr>
            <a:normAutofit/>
          </a:bodyPr>
          <a:lstStyle/>
          <a:p>
            <a:r>
              <a:rPr lang="en-US" i="1" dirty="0">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About Me. . .</a:t>
            </a:r>
          </a:p>
        </p:txBody>
      </p:sp>
      <p:sp>
        <p:nvSpPr>
          <p:cNvPr id="5" name="Content Placeholder 4">
            <a:extLst>
              <a:ext uri="{FF2B5EF4-FFF2-40B4-BE49-F238E27FC236}">
                <a16:creationId xmlns:a16="http://schemas.microsoft.com/office/drawing/2014/main" id="{5ED69CCC-F24B-4F51-B313-45DD0E53F519}"/>
              </a:ext>
            </a:extLst>
          </p:cNvPr>
          <p:cNvSpPr>
            <a:spLocks noGrp="1"/>
          </p:cNvSpPr>
          <p:nvPr>
            <p:ph idx="1"/>
          </p:nvPr>
        </p:nvSpPr>
        <p:spPr>
          <a:xfrm>
            <a:off x="1004244" y="1015563"/>
            <a:ext cx="4886417" cy="3556437"/>
          </a:xfrm>
        </p:spPr>
        <p:txBody>
          <a:bodyPr>
            <a:noAutofit/>
          </a:bodyPr>
          <a:lstStyle/>
          <a:p>
            <a:r>
              <a:rPr lang="en-US" sz="2700" dirty="0">
                <a:ea typeface="open sans" panose="020B0606030504020204" pitchFamily="34" charset="0"/>
                <a:cs typeface="open sans" panose="020B0606030504020204" pitchFamily="34" charset="0"/>
              </a:rPr>
              <a:t>Originally from Miami, Florida and now live in Miramar, Florida</a:t>
            </a:r>
          </a:p>
          <a:p>
            <a:endParaRPr lang="en-US" sz="2700" dirty="0">
              <a:ea typeface="open sans" panose="020B0606030504020204" pitchFamily="34" charset="0"/>
              <a:cs typeface="open sans" panose="020B0606030504020204" pitchFamily="34" charset="0"/>
            </a:endParaRPr>
          </a:p>
          <a:p>
            <a:pPr>
              <a:buSzPct val="100000"/>
            </a:pPr>
            <a:r>
              <a:rPr lang="en-US" sz="2700" dirty="0">
                <a:ea typeface="open sans" panose="020B0606030504020204" pitchFamily="34" charset="0"/>
                <a:cs typeface="open sans" panose="020B0606030504020204" pitchFamily="34" charset="0"/>
              </a:rPr>
              <a:t>Bachelor’s in psychology from FIU and an associate degree in English from Valencia</a:t>
            </a:r>
          </a:p>
          <a:p>
            <a:pPr>
              <a:buSzPct val="100000"/>
            </a:pPr>
            <a:endParaRPr lang="en-US" sz="2700" dirty="0">
              <a:ea typeface="open sans" panose="020B0606030504020204" pitchFamily="34" charset="0"/>
              <a:cs typeface="open sans" panose="020B0606030504020204" pitchFamily="34" charset="0"/>
            </a:endParaRPr>
          </a:p>
          <a:p>
            <a:pPr>
              <a:buSzPct val="100000"/>
            </a:pPr>
            <a:r>
              <a:rPr lang="en-US" sz="2700" dirty="0">
                <a:ea typeface="open sans" panose="020B0606030504020204" pitchFamily="34" charset="0"/>
                <a:cs typeface="open sans" panose="020B0606030504020204" pitchFamily="34" charset="0"/>
              </a:rPr>
              <a:t>Co-leader of a small group at my church</a:t>
            </a:r>
          </a:p>
          <a:p>
            <a:pPr>
              <a:buSzPct val="100000"/>
            </a:pPr>
            <a:endParaRPr lang="en-US" sz="2700" dirty="0">
              <a:ea typeface="open sans" panose="020B0606030504020204" pitchFamily="34" charset="0"/>
              <a:cs typeface="open sans" panose="020B0606030504020204" pitchFamily="34" charset="0"/>
            </a:endParaRPr>
          </a:p>
          <a:p>
            <a:pPr>
              <a:buSzPct val="100000"/>
            </a:pPr>
            <a:r>
              <a:rPr lang="en-US" sz="2700" dirty="0">
                <a:ea typeface="open sans" panose="020B0606030504020204" pitchFamily="34" charset="0"/>
                <a:cs typeface="open sans" panose="020B0606030504020204" pitchFamily="34" charset="0"/>
              </a:rPr>
              <a:t>Have been working in retail and  currently a cashier at Lowe’s</a:t>
            </a:r>
          </a:p>
          <a:p>
            <a:pPr>
              <a:buSzPct val="100000"/>
            </a:pPr>
            <a:endParaRPr lang="en-US" sz="2700" dirty="0">
              <a:ea typeface="open sans" panose="020B0606030504020204" pitchFamily="34" charset="0"/>
              <a:cs typeface="open sans" panose="020B0606030504020204" pitchFamily="34" charset="0"/>
            </a:endParaRPr>
          </a:p>
          <a:p>
            <a:pPr>
              <a:buSzPct val="100000"/>
            </a:pPr>
            <a:endParaRPr lang="en-US" sz="2700" dirty="0">
              <a:ea typeface="open sans" panose="020B0606030504020204" pitchFamily="34" charset="0"/>
              <a:cs typeface="open sans" panose="020B0606030504020204" pitchFamily="34" charset="0"/>
            </a:endParaRPr>
          </a:p>
          <a:p>
            <a:endParaRPr lang="en-US" sz="2700"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2957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9"/>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9"/>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99"/>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EB9B0F-8BB0-4571-9E9D-9C358221E531}"/>
              </a:ext>
            </a:extLst>
          </p:cNvPr>
          <p:cNvSpPr>
            <a:spLocks noGrp="1"/>
          </p:cNvSpPr>
          <p:nvPr>
            <p:ph type="title"/>
          </p:nvPr>
        </p:nvSpPr>
        <p:spPr>
          <a:xfrm>
            <a:off x="647889" y="1454485"/>
            <a:ext cx="2931320" cy="4449541"/>
          </a:xfrm>
        </p:spPr>
        <p:txBody>
          <a:bodyPr anchor="t">
            <a:normAutofit/>
          </a:bodyPr>
          <a:lstStyle/>
          <a:p>
            <a:pPr algn="ctr"/>
            <a:br>
              <a:rPr lang="en-US" sz="4800" u="sng"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br>
            <a:br>
              <a:rPr lang="en-US" sz="4800" u="sng" dirty="0">
                <a:solidFill>
                  <a:schemeClr val="tx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br>
            <a:r>
              <a:rPr lang="en-US" i="1"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Project info</a:t>
            </a:r>
          </a:p>
        </p:txBody>
      </p:sp>
      <p:graphicFrame>
        <p:nvGraphicFramePr>
          <p:cNvPr id="5" name="Content Placeholder 2">
            <a:extLst>
              <a:ext uri="{FF2B5EF4-FFF2-40B4-BE49-F238E27FC236}">
                <a16:creationId xmlns:a16="http://schemas.microsoft.com/office/drawing/2014/main" id="{A7D1C757-F062-419F-AC5E-F4A2BD2994EB}"/>
              </a:ext>
            </a:extLst>
          </p:cNvPr>
          <p:cNvGraphicFramePr>
            <a:graphicFrameLocks noGrp="1"/>
          </p:cNvGraphicFramePr>
          <p:nvPr>
            <p:ph idx="1"/>
            <p:extLst>
              <p:ext uri="{D42A27DB-BD31-4B8C-83A1-F6EECF244321}">
                <p14:modId xmlns:p14="http://schemas.microsoft.com/office/powerpoint/2010/main" val="2273806868"/>
              </p:ext>
            </p:extLst>
          </p:nvPr>
        </p:nvGraphicFramePr>
        <p:xfrm>
          <a:off x="4494998" y="447573"/>
          <a:ext cx="7049113" cy="6116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5230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5">
                                            <p:graphicEl>
                                              <a:dgm id="{94731FF7-7A56-42B6-80B0-9750477D7A4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graphicEl>
                                              <a:dgm id="{838D98A8-12BB-44FD-8F94-049759C9955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249"/>
                                          </p:stCondLst>
                                        </p:cTn>
                                        <p:tgtEl>
                                          <p:spTgt spid="5">
                                            <p:graphicEl>
                                              <a:dgm id="{9054A257-2BD7-42A6-9C5B-C343F334AF3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49"/>
                                          </p:stCondLst>
                                        </p:cTn>
                                        <p:tgtEl>
                                          <p:spTgt spid="5">
                                            <p:graphicEl>
                                              <a:dgm id="{29FE8901-D51F-4040-A280-11CC1E1047C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49"/>
                                          </p:stCondLst>
                                        </p:cTn>
                                        <p:tgtEl>
                                          <p:spTgt spid="5">
                                            <p:graphicEl>
                                              <a:dgm id="{0F7D1D58-79E0-4023-B418-C89A6BFA9A5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249"/>
                                          </p:stCondLst>
                                        </p:cTn>
                                        <p:tgtEl>
                                          <p:spTgt spid="5">
                                            <p:graphicEl>
                                              <a:dgm id="{89A9E03A-ECEE-463E-AD59-5677AE21D261}"/>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249"/>
                                          </p:stCondLst>
                                        </p:cTn>
                                        <p:tgtEl>
                                          <p:spTgt spid="5">
                                            <p:graphicEl>
                                              <a:dgm id="{44C5B11E-F196-4044-8D48-F53FE9B1BB2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249"/>
                                          </p:stCondLst>
                                        </p:cTn>
                                        <p:tgtEl>
                                          <p:spTgt spid="5">
                                            <p:graphicEl>
                                              <a:dgm id="{A60FBEDE-CCE3-40A3-900F-FC115CF1296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9C86-8C0F-42C2-B4B7-10C4373D6D4B}"/>
              </a:ext>
            </a:extLst>
          </p:cNvPr>
          <p:cNvSpPr>
            <a:spLocks noGrp="1"/>
          </p:cNvSpPr>
          <p:nvPr>
            <p:ph type="title"/>
          </p:nvPr>
        </p:nvSpPr>
        <p:spPr>
          <a:xfrm>
            <a:off x="617649" y="1432829"/>
            <a:ext cx="2931320" cy="4449541"/>
          </a:xfrm>
        </p:spPr>
        <p:txBody>
          <a:bodyPr anchor="t">
            <a:normAutofit/>
          </a:bodyPr>
          <a:lstStyle/>
          <a:p>
            <a:pPr algn="ctr"/>
            <a:br>
              <a:rPr lang="en-US" i="1" u="sng"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br>
            <a:br>
              <a:rPr lang="en-US" i="1" u="sng"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br>
            <a:r>
              <a:rPr lang="en-US" i="1"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Project info</a:t>
            </a:r>
          </a:p>
        </p:txBody>
      </p:sp>
      <p:graphicFrame>
        <p:nvGraphicFramePr>
          <p:cNvPr id="5" name="Content Placeholder 2">
            <a:extLst>
              <a:ext uri="{FF2B5EF4-FFF2-40B4-BE49-F238E27FC236}">
                <a16:creationId xmlns:a16="http://schemas.microsoft.com/office/drawing/2014/main" id="{8D025E2A-C29F-4967-BC2D-5380C36158BF}"/>
              </a:ext>
            </a:extLst>
          </p:cNvPr>
          <p:cNvGraphicFramePr>
            <a:graphicFrameLocks noGrp="1"/>
          </p:cNvGraphicFramePr>
          <p:nvPr>
            <p:ph idx="1"/>
            <p:extLst>
              <p:ext uri="{D42A27DB-BD31-4B8C-83A1-F6EECF244321}">
                <p14:modId xmlns:p14="http://schemas.microsoft.com/office/powerpoint/2010/main" val="3974316335"/>
              </p:ext>
            </p:extLst>
          </p:nvPr>
        </p:nvGraphicFramePr>
        <p:xfrm>
          <a:off x="4662106" y="259883"/>
          <a:ext cx="6912245" cy="603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2942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5">
                                            <p:graphicEl>
                                              <a:dgm id="{0DB28F01-3BA4-4FA9-9CF2-2D5384B0C10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graphicEl>
                                              <a:dgm id="{41FBE18D-EC32-4C53-B68F-186BCBC86B6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249"/>
                                          </p:stCondLst>
                                        </p:cTn>
                                        <p:tgtEl>
                                          <p:spTgt spid="5">
                                            <p:graphicEl>
                                              <a:dgm id="{04D4D8DE-4783-4CF2-94B2-FA7C62A9AE9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49"/>
                                          </p:stCondLst>
                                        </p:cTn>
                                        <p:tgtEl>
                                          <p:spTgt spid="5">
                                            <p:graphicEl>
                                              <a:dgm id="{E095AB90-FC8A-45BC-81E9-82A550E38AF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49"/>
                                          </p:stCondLst>
                                        </p:cTn>
                                        <p:tgtEl>
                                          <p:spTgt spid="5">
                                            <p:graphicEl>
                                              <a:dgm id="{7DC84B79-AFF5-4E88-8856-5847A748235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249"/>
                                          </p:stCondLst>
                                        </p:cTn>
                                        <p:tgtEl>
                                          <p:spTgt spid="5">
                                            <p:graphicEl>
                                              <a:dgm id="{680DC130-2346-411B-9938-2EFC88761D38}"/>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249"/>
                                          </p:stCondLst>
                                        </p:cTn>
                                        <p:tgtEl>
                                          <p:spTgt spid="5">
                                            <p:graphicEl>
                                              <a:dgm id="{F729F90B-ECD5-43C7-9A1E-B53653619F6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249"/>
                                          </p:stCondLst>
                                        </p:cTn>
                                        <p:tgtEl>
                                          <p:spTgt spid="5">
                                            <p:graphicEl>
                                              <a:dgm id="{DCD1C6AE-00BD-436C-A2C0-2502CC2DBC9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B3503-D505-49AA-97C1-B299D58DB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E39A2319-946A-4C65-9B7C-1F86E9B1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A65BB8-ABA8-4708-93BE-088D7E537DF7}"/>
              </a:ext>
            </a:extLst>
          </p:cNvPr>
          <p:cNvSpPr>
            <a:spLocks noGrp="1"/>
          </p:cNvSpPr>
          <p:nvPr>
            <p:ph type="title"/>
          </p:nvPr>
        </p:nvSpPr>
        <p:spPr>
          <a:xfrm>
            <a:off x="617649" y="1857676"/>
            <a:ext cx="2931320" cy="4153301"/>
          </a:xfrm>
        </p:spPr>
        <p:txBody>
          <a:bodyPr anchor="t">
            <a:normAutofit/>
          </a:bodyPr>
          <a:lstStyle/>
          <a:p>
            <a:pPr algn="ctr"/>
            <a:br>
              <a:rPr lang="en-US" i="1"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br>
            <a:r>
              <a:rPr lang="en-US" i="1"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Project info </a:t>
            </a:r>
            <a:endParaRPr lang="en-US" i="1" dirty="0">
              <a:solidFill>
                <a:schemeClr val="tx1"/>
              </a:solidFill>
              <a:effectLst>
                <a:outerShdw blurRad="38100" dist="38100" dir="2700000" algn="tl">
                  <a:srgbClr val="000000">
                    <a:alpha val="43137"/>
                  </a:srgbClr>
                </a:outerShdw>
              </a:effectLst>
            </a:endParaRPr>
          </a:p>
        </p:txBody>
      </p:sp>
      <p:graphicFrame>
        <p:nvGraphicFramePr>
          <p:cNvPr id="5" name="Content Placeholder 2">
            <a:extLst>
              <a:ext uri="{FF2B5EF4-FFF2-40B4-BE49-F238E27FC236}">
                <a16:creationId xmlns:a16="http://schemas.microsoft.com/office/drawing/2014/main" id="{36824298-3062-430B-A2C0-1E11B5B3D928}"/>
              </a:ext>
            </a:extLst>
          </p:cNvPr>
          <p:cNvGraphicFramePr>
            <a:graphicFrameLocks noGrp="1"/>
          </p:cNvGraphicFramePr>
          <p:nvPr>
            <p:ph idx="1"/>
            <p:extLst>
              <p:ext uri="{D42A27DB-BD31-4B8C-83A1-F6EECF244321}">
                <p14:modId xmlns:p14="http://schemas.microsoft.com/office/powerpoint/2010/main" val="287719772"/>
              </p:ext>
            </p:extLst>
          </p:nvPr>
        </p:nvGraphicFramePr>
        <p:xfrm>
          <a:off x="4662106" y="640074"/>
          <a:ext cx="6912245" cy="59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2033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5">
                                            <p:graphicEl>
                                              <a:dgm id="{9213B280-8967-462B-B799-6615997624B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5">
                                            <p:graphicEl>
                                              <a:dgm id="{38D24556-F656-4AA1-B69A-2ABC0619DDD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249"/>
                                          </p:stCondLst>
                                        </p:cTn>
                                        <p:tgtEl>
                                          <p:spTgt spid="5">
                                            <p:graphicEl>
                                              <a:dgm id="{99949F77-D9C0-443C-88ED-3EBDA64E0C2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249"/>
                                          </p:stCondLst>
                                        </p:cTn>
                                        <p:tgtEl>
                                          <p:spTgt spid="5">
                                            <p:graphicEl>
                                              <a:dgm id="{A5C062EB-C6B6-45DE-8FD2-A3FE441211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49"/>
                                          </p:stCondLst>
                                        </p:cTn>
                                        <p:tgtEl>
                                          <p:spTgt spid="5">
                                            <p:graphicEl>
                                              <a:dgm id="{ACB9C434-D6E0-4A5F-B235-7D89903C76C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249"/>
                                          </p:stCondLst>
                                        </p:cTn>
                                        <p:tgtEl>
                                          <p:spTgt spid="5">
                                            <p:graphicEl>
                                              <a:dgm id="{163CE987-8D55-40B9-8D02-79A4C123395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249"/>
                                          </p:stCondLst>
                                        </p:cTn>
                                        <p:tgtEl>
                                          <p:spTgt spid="5">
                                            <p:graphicEl>
                                              <a:dgm id="{98CD969B-4546-481C-B91A-23DF4729783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249"/>
                                          </p:stCondLst>
                                        </p:cTn>
                                        <p:tgtEl>
                                          <p:spTgt spid="5">
                                            <p:graphicEl>
                                              <a:dgm id="{18F46889-D293-40D3-9FA5-BB1029F9083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EED91176-B24B-48F4-A2C2-3A7354C7D16E}"/>
              </a:ext>
            </a:extLst>
          </p:cNvPr>
          <p:cNvSpPr>
            <a:spLocks noGrp="1"/>
          </p:cNvSpPr>
          <p:nvPr>
            <p:ph type="title"/>
          </p:nvPr>
        </p:nvSpPr>
        <p:spPr>
          <a:xfrm>
            <a:off x="223524" y="1115786"/>
            <a:ext cx="4088528" cy="4626428"/>
          </a:xfrm>
          <a:effectLst/>
        </p:spPr>
        <p:txBody>
          <a:bodyPr anchor="ctr">
            <a:normAutofit/>
          </a:bodyPr>
          <a:lstStyle/>
          <a:p>
            <a:pPr algn="r"/>
            <a:r>
              <a:rPr kumimoji="0" lang="en-US" b="0" i="1" u="none" strike="noStrike" kern="1200" cap="none" spc="0" normalizeH="0" baseline="0" noProof="0" dirty="0">
                <a:ln>
                  <a:noFill/>
                </a:ln>
                <a:solidFill>
                  <a:schemeClr val="tx1">
                    <a:lumMod val="95000"/>
                  </a:schemeClr>
                </a:solidFill>
                <a:effectLst>
                  <a:outerShdw blurRad="38100" dist="38100" dir="2700000" algn="tl">
                    <a:srgbClr val="000000">
                      <a:alpha val="43137"/>
                    </a:srgbClr>
                  </a:outerShdw>
                </a:effectLst>
                <a:uLnTx/>
                <a:uFillTx/>
                <a:ea typeface="+mn-ea"/>
                <a:cs typeface="+mn-cs"/>
              </a:rPr>
              <a:t>Data source requirements:</a:t>
            </a:r>
            <a:br>
              <a:rPr kumimoji="0" lang="en-US" sz="4000" b="0" i="1" u="none" strike="noStrike" kern="1200" cap="none" spc="0" normalizeH="0" baseline="0" noProof="0" dirty="0">
                <a:ln>
                  <a:noFill/>
                </a:ln>
                <a:solidFill>
                  <a:schemeClr val="tx1">
                    <a:lumMod val="95000"/>
                  </a:schemeClr>
                </a:solidFill>
                <a:effectLst>
                  <a:outerShdw blurRad="38100" dist="38100" dir="2700000" algn="tl">
                    <a:srgbClr val="000000">
                      <a:alpha val="43137"/>
                    </a:srgbClr>
                  </a:outerShdw>
                </a:effectLst>
                <a:uLnTx/>
                <a:uFillTx/>
                <a:ea typeface="+mn-ea"/>
                <a:cs typeface="+mn-cs"/>
              </a:rPr>
            </a:br>
            <a:endParaRPr lang="en-US" sz="4000" i="1" dirty="0">
              <a:solidFill>
                <a:schemeClr val="tx1">
                  <a:lumMod val="95000"/>
                </a:schemeClr>
              </a:solidFill>
              <a:effectLst>
                <a:outerShdw blurRad="38100" dist="38100" dir="2700000" algn="tl">
                  <a:srgbClr val="000000">
                    <a:alpha val="43137"/>
                  </a:srgbClr>
                </a:outerShdw>
              </a:effectLst>
            </a:endParaRP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F24CA4-82D5-4AE5-B8EB-0778D6E84720}"/>
              </a:ext>
            </a:extLst>
          </p:cNvPr>
          <p:cNvSpPr>
            <a:spLocks noGrp="1"/>
          </p:cNvSpPr>
          <p:nvPr>
            <p:ph idx="1"/>
          </p:nvPr>
        </p:nvSpPr>
        <p:spPr>
          <a:xfrm>
            <a:off x="4996543" y="1115786"/>
            <a:ext cx="5713790" cy="4626428"/>
          </a:xfrm>
        </p:spPr>
        <p:txBody>
          <a:bodyPr anchor="ctr">
            <a:normAutofit/>
          </a:bodyPr>
          <a:lstStyle/>
          <a:p>
            <a:pPr marL="514350" indent="-514350">
              <a:spcBef>
                <a:spcPts val="500"/>
              </a:spcBef>
              <a:buFont typeface="+mj-lt"/>
              <a:buAutoNum type="arabicPeriod"/>
              <a:defRPr/>
            </a:pPr>
            <a:r>
              <a:rPr kumimoji="0" lang="en-US" b="0" i="0" u="none" strike="noStrike" kern="1200" cap="none" spc="0" normalizeH="0" baseline="0" noProof="0" dirty="0">
                <a:ln>
                  <a:noFill/>
                </a:ln>
                <a:solidFill>
                  <a:schemeClr val="tx1">
                    <a:lumMod val="95000"/>
                  </a:schemeClr>
                </a:solidFill>
                <a:effectLst/>
                <a:uLnTx/>
                <a:uFillTx/>
                <a:ea typeface="+mn-ea"/>
                <a:cs typeface="+mn-cs"/>
              </a:rPr>
              <a:t>Had to be in the right format </a:t>
            </a:r>
          </a:p>
          <a:p>
            <a:pPr marL="514350" indent="-514350">
              <a:spcBef>
                <a:spcPts val="500"/>
              </a:spcBef>
              <a:buFont typeface="+mj-lt"/>
              <a:buAutoNum type="arabicPeriod"/>
              <a:defRPr/>
            </a:pPr>
            <a:endParaRPr kumimoji="0" lang="en-US" b="0" i="0" u="none" strike="noStrike" kern="1200" cap="none" spc="0" normalizeH="0" baseline="0" noProof="0" dirty="0">
              <a:ln>
                <a:noFill/>
              </a:ln>
              <a:solidFill>
                <a:schemeClr val="tx1">
                  <a:lumMod val="95000"/>
                </a:schemeClr>
              </a:solidFill>
              <a:effectLst/>
              <a:uLnTx/>
              <a:uFillTx/>
              <a:ea typeface="+mn-ea"/>
              <a:cs typeface="+mn-cs"/>
            </a:endParaRPr>
          </a:p>
          <a:p>
            <a:pPr marL="514350" indent="-514350">
              <a:spcBef>
                <a:spcPts val="500"/>
              </a:spcBef>
              <a:buFont typeface="+mj-lt"/>
              <a:buAutoNum type="arabicPeriod"/>
              <a:defRPr/>
            </a:pPr>
            <a:r>
              <a:rPr kumimoji="0" lang="en-US" b="0" i="0" u="none" strike="noStrike" kern="1200" cap="none" spc="0" normalizeH="0" baseline="0" noProof="0" dirty="0">
                <a:ln>
                  <a:noFill/>
                </a:ln>
                <a:solidFill>
                  <a:schemeClr val="tx1">
                    <a:lumMod val="95000"/>
                  </a:schemeClr>
                </a:solidFill>
                <a:effectLst/>
                <a:uLnTx/>
                <a:uFillTx/>
                <a:ea typeface="+mn-ea"/>
                <a:cs typeface="+mn-cs"/>
              </a:rPr>
              <a:t>Not previously cleaned</a:t>
            </a:r>
          </a:p>
          <a:p>
            <a:pPr marL="514350" indent="-514350">
              <a:spcBef>
                <a:spcPts val="500"/>
              </a:spcBef>
              <a:buFont typeface="+mj-lt"/>
              <a:buAutoNum type="arabicPeriod"/>
              <a:defRPr/>
            </a:pPr>
            <a:endParaRPr kumimoji="0" lang="en-US" b="0" i="0" u="none" strike="noStrike" kern="1200" cap="none" spc="0" normalizeH="0" baseline="0" noProof="0" dirty="0">
              <a:ln>
                <a:noFill/>
              </a:ln>
              <a:solidFill>
                <a:schemeClr val="tx1">
                  <a:lumMod val="95000"/>
                </a:schemeClr>
              </a:solidFill>
              <a:effectLst/>
              <a:uLnTx/>
              <a:uFillTx/>
              <a:ea typeface="+mn-ea"/>
              <a:cs typeface="+mn-cs"/>
            </a:endParaRPr>
          </a:p>
          <a:p>
            <a:pPr marL="514350" indent="-514350">
              <a:spcBef>
                <a:spcPts val="500"/>
              </a:spcBef>
              <a:buFont typeface="+mj-lt"/>
              <a:buAutoNum type="arabicPeriod"/>
              <a:defRPr/>
            </a:pPr>
            <a:r>
              <a:rPr kumimoji="0" lang="en-US" b="0" i="0" u="none" strike="noStrike" kern="1200" cap="none" spc="0" normalizeH="0" baseline="0" noProof="0" dirty="0">
                <a:ln>
                  <a:noFill/>
                </a:ln>
                <a:solidFill>
                  <a:schemeClr val="tx1">
                    <a:lumMod val="95000"/>
                  </a:schemeClr>
                </a:solidFill>
                <a:effectLst/>
                <a:uLnTx/>
                <a:uFillTx/>
                <a:ea typeface="+mn-ea"/>
                <a:cs typeface="+mn-cs"/>
              </a:rPr>
              <a:t>Had recent data</a:t>
            </a:r>
          </a:p>
          <a:p>
            <a:pPr marL="514350" indent="-514350">
              <a:spcBef>
                <a:spcPts val="500"/>
              </a:spcBef>
              <a:buFont typeface="+mj-lt"/>
              <a:buAutoNum type="arabicPeriod"/>
              <a:defRPr/>
            </a:pPr>
            <a:endParaRPr lang="en-US" dirty="0">
              <a:solidFill>
                <a:schemeClr val="tx1">
                  <a:lumMod val="95000"/>
                </a:schemeClr>
              </a:solidFill>
            </a:endParaRPr>
          </a:p>
          <a:p>
            <a:pPr marL="514350" indent="-514350">
              <a:spcBef>
                <a:spcPts val="500"/>
              </a:spcBef>
              <a:buFont typeface="+mj-lt"/>
              <a:buAutoNum type="arabicPeriod"/>
              <a:defRPr/>
            </a:pPr>
            <a:r>
              <a:rPr kumimoji="0" lang="en-US" b="0" i="0" u="none" strike="noStrike" kern="1200" cap="none" spc="0" normalizeH="0" baseline="0" noProof="0" dirty="0">
                <a:ln>
                  <a:noFill/>
                </a:ln>
                <a:solidFill>
                  <a:schemeClr val="tx1">
                    <a:lumMod val="95000"/>
                  </a:schemeClr>
                </a:solidFill>
                <a:effectLst/>
                <a:uLnTx/>
                <a:uFillTx/>
                <a:ea typeface="+mn-ea"/>
                <a:cs typeface="+mn-cs"/>
              </a:rPr>
              <a:t>Have labeled data</a:t>
            </a:r>
          </a:p>
          <a:p>
            <a:endParaRPr lang="en-US" sz="2000" dirty="0">
              <a:solidFill>
                <a:schemeClr val="tx1">
                  <a:lumMod val="95000"/>
                </a:schemeClr>
              </a:solidFill>
            </a:endParaRPr>
          </a:p>
        </p:txBody>
      </p:sp>
    </p:spTree>
    <p:extLst>
      <p:ext uri="{BB962C8B-B14F-4D97-AF65-F5344CB8AC3E}">
        <p14:creationId xmlns:p14="http://schemas.microsoft.com/office/powerpoint/2010/main" val="3056099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2378F2C0-86B7-4465-83B7-E23C1517CCD1}"/>
              </a:ext>
            </a:extLst>
          </p:cNvPr>
          <p:cNvPicPr>
            <a:picLocks noChangeAspect="1"/>
          </p:cNvPicPr>
          <p:nvPr/>
        </p:nvPicPr>
        <p:blipFill rotWithShape="1">
          <a:blip r:embed="rId3"/>
          <a:srcRect l="1119" r="49576" b="1"/>
          <a:stretch/>
        </p:blipFill>
        <p:spPr>
          <a:xfrm>
            <a:off x="4636008" y="10"/>
            <a:ext cx="7555992" cy="6857990"/>
          </a:xfrm>
          <a:prstGeom prst="rect">
            <a:avLst/>
          </a:prstGeom>
        </p:spPr>
      </p:pic>
      <p:sp useBgFill="1">
        <p:nvSpPr>
          <p:cNvPr id="32" name="Rectangle 9">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D078DC-5128-41E2-B2BE-39E1DCD0DFD9}"/>
              </a:ext>
            </a:extLst>
          </p:cNvPr>
          <p:cNvSpPr>
            <a:spLocks noGrp="1"/>
          </p:cNvSpPr>
          <p:nvPr>
            <p:ph type="title"/>
          </p:nvPr>
        </p:nvSpPr>
        <p:spPr>
          <a:xfrm>
            <a:off x="-202131" y="0"/>
            <a:ext cx="4838139" cy="882575"/>
          </a:xfrm>
        </p:spPr>
        <p:txBody>
          <a:bodyPr>
            <a:normAutofit fontScale="90000"/>
          </a:bodyPr>
          <a:lstStyle/>
          <a:p>
            <a:pPr algn="ctr"/>
            <a:r>
              <a:rPr lang="en-US" i="1" dirty="0">
                <a:effectLst>
                  <a:outerShdw blurRad="38100" dist="38100" dir="2700000" algn="tl">
                    <a:srgbClr val="000000">
                      <a:alpha val="43137"/>
                    </a:srgbClr>
                  </a:outerShdw>
                </a:effectLst>
              </a:rPr>
              <a:t>Main Data source</a:t>
            </a:r>
          </a:p>
        </p:txBody>
      </p:sp>
      <p:sp>
        <p:nvSpPr>
          <p:cNvPr id="3" name="Content Placeholder 2">
            <a:extLst>
              <a:ext uri="{FF2B5EF4-FFF2-40B4-BE49-F238E27FC236}">
                <a16:creationId xmlns:a16="http://schemas.microsoft.com/office/drawing/2014/main" id="{F09149E7-890E-4D11-B998-0ED9DE243F78}"/>
              </a:ext>
            </a:extLst>
          </p:cNvPr>
          <p:cNvSpPr>
            <a:spLocks noGrp="1"/>
          </p:cNvSpPr>
          <p:nvPr>
            <p:ph idx="1"/>
          </p:nvPr>
        </p:nvSpPr>
        <p:spPr>
          <a:xfrm>
            <a:off x="119986" y="1010653"/>
            <a:ext cx="4360574" cy="5847337"/>
          </a:xfrm>
        </p:spPr>
        <p:txBody>
          <a:bodyPr>
            <a:normAutofit lnSpcReduction="10000"/>
          </a:bodyPr>
          <a:lstStyle/>
          <a:p>
            <a:r>
              <a:rPr lang="en-US" sz="2500" dirty="0"/>
              <a:t>The Climate Explorer </a:t>
            </a:r>
          </a:p>
          <a:p>
            <a:endParaRPr lang="en-US" sz="2500" dirty="0"/>
          </a:p>
          <a:p>
            <a:pPr lvl="1"/>
            <a:r>
              <a:rPr lang="en-US" sz="2500" dirty="0"/>
              <a:t>A tool that allows users to check past and future climate conditions in the United States</a:t>
            </a:r>
          </a:p>
          <a:p>
            <a:pPr lvl="1"/>
            <a:endParaRPr lang="en-US" sz="2500" dirty="0"/>
          </a:p>
          <a:p>
            <a:pPr lvl="1"/>
            <a:r>
              <a:rPr lang="en-US" sz="2500" dirty="0"/>
              <a:t>There  is also ongoing data on historical weather collected from individual climate and weather stations</a:t>
            </a:r>
          </a:p>
          <a:p>
            <a:pPr lvl="1"/>
            <a:endParaRPr lang="en-US" sz="2500" dirty="0"/>
          </a:p>
          <a:p>
            <a:pPr lvl="1"/>
            <a:r>
              <a:rPr lang="en-US" sz="2500" dirty="0"/>
              <a:t>The data is shown as an interactive graph and is also downloadable</a:t>
            </a:r>
          </a:p>
          <a:p>
            <a:pPr lvl="1"/>
            <a:endParaRPr lang="en-US" sz="2500" dirty="0"/>
          </a:p>
          <a:p>
            <a:pPr lvl="1"/>
            <a:endParaRPr lang="en-US" sz="1000" dirty="0"/>
          </a:p>
        </p:txBody>
      </p:sp>
    </p:spTree>
    <p:extLst>
      <p:ext uri="{BB962C8B-B14F-4D97-AF65-F5344CB8AC3E}">
        <p14:creationId xmlns:p14="http://schemas.microsoft.com/office/powerpoint/2010/main" val="3892030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3A89E7EE-F6B1-47A2-81A8-01A41B02408C}"/>
              </a:ext>
            </a:extLst>
          </p:cNvPr>
          <p:cNvSpPr>
            <a:spLocks noGrp="1"/>
          </p:cNvSpPr>
          <p:nvPr>
            <p:ph type="title"/>
          </p:nvPr>
        </p:nvSpPr>
        <p:spPr>
          <a:xfrm>
            <a:off x="838200" y="1115786"/>
            <a:ext cx="3473851" cy="4626428"/>
          </a:xfrm>
          <a:effectLst/>
        </p:spPr>
        <p:txBody>
          <a:bodyPr anchor="ctr">
            <a:normAutofit/>
          </a:bodyPr>
          <a:lstStyle/>
          <a:p>
            <a:pPr algn="ctr"/>
            <a:r>
              <a:rPr lang="en-US" sz="4000" i="1" dirty="0">
                <a:solidFill>
                  <a:schemeClr val="tx1">
                    <a:lumMod val="95000"/>
                  </a:schemeClr>
                </a:solidFill>
                <a:effectLst>
                  <a:outerShdw blurRad="38100" dist="38100" dir="2700000" algn="tl">
                    <a:srgbClr val="000000">
                      <a:alpha val="43137"/>
                    </a:srgbClr>
                  </a:outerShdw>
                </a:effectLst>
              </a:rPr>
              <a:t>Additional data source</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5C0195-1DD1-4FA8-B202-3BD1DE600578}"/>
              </a:ext>
            </a:extLst>
          </p:cNvPr>
          <p:cNvSpPr>
            <a:spLocks noGrp="1"/>
          </p:cNvSpPr>
          <p:nvPr>
            <p:ph idx="1"/>
          </p:nvPr>
        </p:nvSpPr>
        <p:spPr>
          <a:xfrm>
            <a:off x="4996543" y="731520"/>
            <a:ext cx="5713790" cy="6006164"/>
          </a:xfrm>
        </p:spPr>
        <p:txBody>
          <a:bodyPr anchor="ctr">
            <a:normAutofit lnSpcReduction="10000"/>
          </a:bodyPr>
          <a:lstStyle/>
          <a:p>
            <a:r>
              <a:rPr lang="en-US" dirty="0">
                <a:solidFill>
                  <a:schemeClr val="tx1">
                    <a:lumMod val="95000"/>
                  </a:schemeClr>
                </a:solidFill>
              </a:rPr>
              <a:t>The National Weather Service</a:t>
            </a:r>
          </a:p>
          <a:p>
            <a:endParaRPr lang="en-US" dirty="0">
              <a:solidFill>
                <a:schemeClr val="tx1">
                  <a:lumMod val="95000"/>
                </a:schemeClr>
              </a:solidFill>
            </a:endParaRPr>
          </a:p>
          <a:p>
            <a:pPr lvl="1"/>
            <a:r>
              <a:rPr lang="en-US" sz="2800" dirty="0">
                <a:solidFill>
                  <a:schemeClr val="tx1">
                    <a:lumMod val="95000"/>
                  </a:schemeClr>
                </a:solidFill>
              </a:rPr>
              <a:t>Information on Florida’s weather </a:t>
            </a:r>
          </a:p>
          <a:p>
            <a:pPr lvl="2"/>
            <a:r>
              <a:rPr lang="en-US" sz="2800" dirty="0">
                <a:solidFill>
                  <a:schemeClr val="tx1">
                    <a:lumMod val="95000"/>
                  </a:schemeClr>
                </a:solidFill>
              </a:rPr>
              <a:t>Southeast Florida is characterized by two predominant seasons-- summer and winter</a:t>
            </a:r>
          </a:p>
          <a:p>
            <a:pPr lvl="2"/>
            <a:r>
              <a:rPr lang="en-US" sz="2800" dirty="0">
                <a:solidFill>
                  <a:schemeClr val="tx1">
                    <a:lumMod val="95000"/>
                  </a:schemeClr>
                </a:solidFill>
              </a:rPr>
              <a:t>Also, “showers and thunderstorms is almost a daily occurrence during the summer”</a:t>
            </a:r>
          </a:p>
          <a:p>
            <a:pPr lvl="2"/>
            <a:endParaRPr lang="en-US" sz="2800" dirty="0">
              <a:solidFill>
                <a:schemeClr val="tx1">
                  <a:lumMod val="95000"/>
                </a:schemeClr>
              </a:solidFill>
            </a:endParaRPr>
          </a:p>
          <a:p>
            <a:pPr lvl="1"/>
            <a:r>
              <a:rPr lang="en-US" sz="2800" dirty="0">
                <a:solidFill>
                  <a:schemeClr val="tx1">
                    <a:lumMod val="95000"/>
                  </a:schemeClr>
                </a:solidFill>
              </a:rPr>
              <a:t>And information on a U.S. 30-year normal in relation to the data</a:t>
            </a:r>
          </a:p>
          <a:p>
            <a:pPr lvl="2"/>
            <a:endParaRPr lang="en-US" dirty="0">
              <a:solidFill>
                <a:schemeClr val="tx1">
                  <a:lumMod val="95000"/>
                </a:schemeClr>
              </a:solidFill>
            </a:endParaRPr>
          </a:p>
          <a:p>
            <a:endParaRPr lang="en-US" sz="2000" dirty="0">
              <a:solidFill>
                <a:schemeClr val="tx1">
                  <a:lumMod val="95000"/>
                </a:schemeClr>
              </a:solidFill>
            </a:endParaRPr>
          </a:p>
        </p:txBody>
      </p:sp>
    </p:spTree>
    <p:extLst>
      <p:ext uri="{BB962C8B-B14F-4D97-AF65-F5344CB8AC3E}">
        <p14:creationId xmlns:p14="http://schemas.microsoft.com/office/powerpoint/2010/main" val="591139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09A5A701-30B3-4395-899B-413F9C295E8B}"/>
              </a:ext>
            </a:extLst>
          </p:cNvPr>
          <p:cNvSpPr>
            <a:spLocks noGrp="1"/>
          </p:cNvSpPr>
          <p:nvPr>
            <p:ph type="title"/>
          </p:nvPr>
        </p:nvSpPr>
        <p:spPr>
          <a:xfrm>
            <a:off x="325128" y="1115786"/>
            <a:ext cx="3986924" cy="4626428"/>
          </a:xfrm>
          <a:effectLst/>
        </p:spPr>
        <p:txBody>
          <a:bodyPr anchor="ctr">
            <a:normAutofit/>
          </a:bodyPr>
          <a:lstStyle/>
          <a:p>
            <a:pPr algn="r"/>
            <a:r>
              <a:rPr lang="en-US" i="1" dirty="0">
                <a:solidFill>
                  <a:schemeClr val="tx1">
                    <a:lumMod val="95000"/>
                  </a:schemeClr>
                </a:solidFill>
                <a:effectLst>
                  <a:outerShdw blurRad="38100" dist="38100" dir="2700000" algn="tl">
                    <a:srgbClr val="000000">
                      <a:alpha val="43137"/>
                    </a:srgbClr>
                  </a:outerShdw>
                </a:effectLst>
              </a:rPr>
              <a:t>Data note. . .</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07A892-C27B-43E4-9600-12D04FEAD8EA}"/>
              </a:ext>
            </a:extLst>
          </p:cNvPr>
          <p:cNvSpPr>
            <a:spLocks noGrp="1"/>
          </p:cNvSpPr>
          <p:nvPr>
            <p:ph idx="1"/>
          </p:nvPr>
        </p:nvSpPr>
        <p:spPr>
          <a:xfrm>
            <a:off x="4996542" y="1115786"/>
            <a:ext cx="7102409" cy="4626428"/>
          </a:xfrm>
        </p:spPr>
        <p:txBody>
          <a:bodyPr anchor="ctr">
            <a:noAutofit/>
          </a:bodyPr>
          <a:lstStyle/>
          <a:p>
            <a:pPr>
              <a:lnSpc>
                <a:spcPct val="100000"/>
              </a:lnSpc>
            </a:pPr>
            <a:r>
              <a:rPr lang="en-US" dirty="0">
                <a:solidFill>
                  <a:schemeClr val="tx1">
                    <a:lumMod val="95000"/>
                  </a:schemeClr>
                </a:solidFill>
              </a:rPr>
              <a:t>The sample size was from the year 1938 to 2020</a:t>
            </a:r>
          </a:p>
          <a:p>
            <a:pPr>
              <a:lnSpc>
                <a:spcPct val="100000"/>
              </a:lnSpc>
            </a:pPr>
            <a:r>
              <a:rPr lang="en-US" dirty="0">
                <a:solidFill>
                  <a:schemeClr val="tx1">
                    <a:lumMod val="95000"/>
                  </a:schemeClr>
                </a:solidFill>
              </a:rPr>
              <a:t>The ‘Precipitation’ column shows the actual count of inches of precipitation that has fallen for each recorded year</a:t>
            </a:r>
          </a:p>
          <a:p>
            <a:pPr>
              <a:lnSpc>
                <a:spcPct val="100000"/>
              </a:lnSpc>
            </a:pPr>
            <a:endParaRPr lang="en-US" dirty="0">
              <a:solidFill>
                <a:schemeClr val="tx1">
                  <a:lumMod val="95000"/>
                </a:schemeClr>
              </a:solidFill>
            </a:endParaRPr>
          </a:p>
          <a:p>
            <a:pPr>
              <a:lnSpc>
                <a:spcPct val="100000"/>
              </a:lnSpc>
            </a:pPr>
            <a:r>
              <a:rPr lang="en-US" dirty="0">
                <a:solidFill>
                  <a:schemeClr val="tx1">
                    <a:lumMod val="95000"/>
                  </a:schemeClr>
                </a:solidFill>
              </a:rPr>
              <a:t>The ‘Precipitation_normal’ column shows the Climate Normals for precipitation. </a:t>
            </a:r>
          </a:p>
          <a:p>
            <a:pPr lvl="1">
              <a:lnSpc>
                <a:spcPct val="100000"/>
              </a:lnSpc>
            </a:pPr>
            <a:r>
              <a:rPr lang="en-US" sz="2800" dirty="0">
                <a:solidFill>
                  <a:schemeClr val="tx1">
                    <a:lumMod val="95000"/>
                  </a:schemeClr>
                </a:solidFill>
              </a:rPr>
              <a:t>The National Weather Service describes a “normal” of a specific variable as the 30-year average </a:t>
            </a:r>
          </a:p>
          <a:p>
            <a:pPr lvl="1">
              <a:lnSpc>
                <a:spcPct val="100000"/>
              </a:lnSpc>
            </a:pPr>
            <a:r>
              <a:rPr lang="en-US" sz="2800" dirty="0">
                <a:solidFill>
                  <a:schemeClr val="tx1">
                    <a:lumMod val="95000"/>
                  </a:schemeClr>
                </a:solidFill>
              </a:rPr>
              <a:t>Used to calculate the expected counts for future years</a:t>
            </a:r>
          </a:p>
        </p:txBody>
      </p:sp>
    </p:spTree>
    <p:extLst>
      <p:ext uri="{BB962C8B-B14F-4D97-AF65-F5344CB8AC3E}">
        <p14:creationId xmlns:p14="http://schemas.microsoft.com/office/powerpoint/2010/main" val="12366012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24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249"/>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5586</TotalTime>
  <Words>996</Words>
  <Application>Microsoft Office PowerPoint</Application>
  <PresentationFormat>Widescreen</PresentationFormat>
  <Paragraphs>98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Corbel</vt:lpstr>
      <vt:lpstr>open sans</vt:lpstr>
      <vt:lpstr>Depth</vt:lpstr>
      <vt:lpstr>“Raindrops Keep Falling on My Head”</vt:lpstr>
      <vt:lpstr>About Me. . .</vt:lpstr>
      <vt:lpstr>  Project info</vt:lpstr>
      <vt:lpstr>  Project info</vt:lpstr>
      <vt:lpstr> Project info </vt:lpstr>
      <vt:lpstr>Data source requirements: </vt:lpstr>
      <vt:lpstr>Main Data source</vt:lpstr>
      <vt:lpstr>Additional data source</vt:lpstr>
      <vt:lpstr>Data note. . .</vt:lpstr>
      <vt:lpstr>Methods</vt:lpstr>
      <vt:lpstr>PowerPoint Presentation</vt:lpstr>
      <vt:lpstr>PowerPoint Presentation</vt:lpstr>
      <vt:lpstr>PowerPoint Presentation</vt:lpstr>
      <vt:lpstr>Results</vt:lpstr>
      <vt:lpstr>Summary</vt:lpstr>
      <vt:lpstr>Conclusions</vt:lpstr>
      <vt:lpstr>Cited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Krisma King</dc:creator>
  <cp:lastModifiedBy>Krisma King</cp:lastModifiedBy>
  <cp:revision>1</cp:revision>
  <dcterms:created xsi:type="dcterms:W3CDTF">2021-10-23T16:45:11Z</dcterms:created>
  <dcterms:modified xsi:type="dcterms:W3CDTF">2021-10-30T00:08:51Z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